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8"/>
  </p:notesMasterIdLst>
  <p:sldIdLst>
    <p:sldId id="323" r:id="rId2"/>
    <p:sldId id="321" r:id="rId3"/>
    <p:sldId id="287" r:id="rId4"/>
    <p:sldId id="288" r:id="rId5"/>
    <p:sldId id="324" r:id="rId6"/>
    <p:sldId id="325" r:id="rId7"/>
    <p:sldId id="319" r:id="rId8"/>
    <p:sldId id="296" r:id="rId9"/>
    <p:sldId id="304" r:id="rId10"/>
    <p:sldId id="311" r:id="rId11"/>
    <p:sldId id="322" r:id="rId12"/>
    <p:sldId id="316" r:id="rId13"/>
    <p:sldId id="303" r:id="rId14"/>
    <p:sldId id="312" r:id="rId15"/>
    <p:sldId id="315" r:id="rId16"/>
    <p:sldId id="313" r:id="rId17"/>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112" autoAdjust="0"/>
    <p:restoredTop sz="86375" autoAdjust="0"/>
  </p:normalViewPr>
  <p:slideViewPr>
    <p:cSldViewPr>
      <p:cViewPr varScale="1">
        <p:scale>
          <a:sx n="59" d="100"/>
          <a:sy n="59" d="100"/>
        </p:scale>
        <p:origin x="-1228" y="-68"/>
      </p:cViewPr>
      <p:guideLst>
        <p:guide orient="horz" pos="2160"/>
        <p:guide pos="2880"/>
      </p:guideLst>
    </p:cSldViewPr>
  </p:slideViewPr>
  <p:outlineViewPr>
    <p:cViewPr>
      <p:scale>
        <a:sx n="33" d="100"/>
        <a:sy n="33" d="100"/>
      </p:scale>
      <p:origin x="264"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F4ED336-E9A0-4928-90D3-C3F8E0034324}" type="datetimeFigureOut">
              <a:rPr lang="fr-FR" smtClean="0"/>
              <a:pPr/>
              <a:t>14/10/2025</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0A4B2EB-B870-4EDD-9FD4-48F2361676DB}" type="slidenum">
              <a:rPr lang="fr-FR" smtClean="0"/>
              <a:pPr/>
              <a:t>‹N°›</a:t>
            </a:fld>
            <a:endParaRPr lang="fr-FR"/>
          </a:p>
        </p:txBody>
      </p:sp>
    </p:spTree>
    <p:extLst>
      <p:ext uri="{BB962C8B-B14F-4D97-AF65-F5344CB8AC3E}">
        <p14:creationId xmlns:p14="http://schemas.microsoft.com/office/powerpoint/2010/main" val="3759284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30A4B2EB-B870-4EDD-9FD4-48F2361676DB}" type="slidenum">
              <a:rPr lang="fr-FR" smtClean="0"/>
              <a:pPr/>
              <a:t>1</a:t>
            </a:fld>
            <a:endParaRPr 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30A4B2EB-B870-4EDD-9FD4-48F2361676DB}" type="slidenum">
              <a:rPr lang="fr-FR" smtClean="0"/>
              <a:pPr/>
              <a:t>2</a:t>
            </a:fld>
            <a:endParaRPr lang="fr-F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30A4B2EB-B870-4EDD-9FD4-48F2361676DB}" type="slidenum">
              <a:rPr lang="fr-FR" smtClean="0"/>
              <a:pPr/>
              <a:t>5</a:t>
            </a:fld>
            <a:endParaRPr 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30A4B2EB-B870-4EDD-9FD4-48F2361676DB}" type="slidenum">
              <a:rPr lang="fr-FR" smtClean="0"/>
              <a:pPr/>
              <a:t>6</a:t>
            </a:fld>
            <a:endParaRPr lang="fr-F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30A4B2EB-B870-4EDD-9FD4-48F2361676DB}" type="slidenum">
              <a:rPr lang="fr-FR" smtClean="0"/>
              <a:pPr/>
              <a:t>15</a:t>
            </a:fld>
            <a:endParaRPr lang="fr-F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30A4B2EB-B870-4EDD-9FD4-48F2361676DB}" type="slidenum">
              <a:rPr lang="fr-FR" smtClean="0"/>
              <a:pPr/>
              <a:t>16</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7" name="Connecteur droit 6"/>
          <p:cNvSpPr>
            <a:spLocks noChangeShapeType="1"/>
          </p:cNvSpPr>
          <p:nvPr/>
        </p:nvSpPr>
        <p:spPr bwMode="auto">
          <a:xfrm>
            <a:off x="514350" y="5349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9" name="Titre 28"/>
          <p:cNvSpPr>
            <a:spLocks noGrp="1"/>
          </p:cNvSpPr>
          <p:nvPr>
            <p:ph type="ctrTitle"/>
          </p:nvPr>
        </p:nvSpPr>
        <p:spPr>
          <a:xfrm>
            <a:off x="381000" y="4853411"/>
            <a:ext cx="8458200" cy="1222375"/>
          </a:xfrm>
        </p:spPr>
        <p:txBody>
          <a:bodyPr anchor="t"/>
          <a:lstStyle/>
          <a:p>
            <a:r>
              <a:rPr kumimoji="0" lang="fr-FR" smtClean="0"/>
              <a:t>Cliquez pour modifier le style du titre</a:t>
            </a:r>
            <a:endParaRPr kumimoji="0" lang="en-US"/>
          </a:p>
        </p:txBody>
      </p:sp>
      <p:sp>
        <p:nvSpPr>
          <p:cNvPr id="9" name="Sous-titre 8"/>
          <p:cNvSpPr>
            <a:spLocks noGrp="1"/>
          </p:cNvSpPr>
          <p:nvPr>
            <p:ph type="subTitle" idx="1"/>
          </p:nvPr>
        </p:nvSpPr>
        <p:spPr>
          <a:xfrm>
            <a:off x="381000" y="3886200"/>
            <a:ext cx="84582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fr-FR" smtClean="0"/>
              <a:t>Cliquez pour modifier le style des sous-titres du masque</a:t>
            </a:r>
            <a:endParaRPr kumimoji="0" lang="en-US"/>
          </a:p>
        </p:txBody>
      </p:sp>
      <p:sp>
        <p:nvSpPr>
          <p:cNvPr id="16" name="Espace réservé de la date 15"/>
          <p:cNvSpPr>
            <a:spLocks noGrp="1"/>
          </p:cNvSpPr>
          <p:nvPr>
            <p:ph type="dt" sz="half" idx="10"/>
          </p:nvPr>
        </p:nvSpPr>
        <p:spPr/>
        <p:txBody>
          <a:bodyPr/>
          <a:lstStyle/>
          <a:p>
            <a:fld id="{AA309A6D-C09C-4548-B29A-6CF363A7E532}" type="datetimeFigureOut">
              <a:rPr lang="fr-FR" smtClean="0"/>
              <a:pPr/>
              <a:t>14/10/2025</a:t>
            </a:fld>
            <a:endParaRPr lang="fr-BE"/>
          </a:p>
        </p:txBody>
      </p:sp>
      <p:sp>
        <p:nvSpPr>
          <p:cNvPr id="2" name="Espace réservé du pied de page 1"/>
          <p:cNvSpPr>
            <a:spLocks noGrp="1"/>
          </p:cNvSpPr>
          <p:nvPr>
            <p:ph type="ftr" sz="quarter" idx="11"/>
          </p:nvPr>
        </p:nvSpPr>
        <p:spPr/>
        <p:txBody>
          <a:bodyPr/>
          <a:lstStyle/>
          <a:p>
            <a:endParaRPr lang="fr-BE"/>
          </a:p>
        </p:txBody>
      </p:sp>
      <p:sp>
        <p:nvSpPr>
          <p:cNvPr id="15" name="Espace réservé du numéro de diapositive 14"/>
          <p:cNvSpPr>
            <a:spLocks noGrp="1"/>
          </p:cNvSpPr>
          <p:nvPr>
            <p:ph type="sldNum" sz="quarter" idx="12"/>
          </p:nvPr>
        </p:nvSpPr>
        <p:spPr>
          <a:xfrm>
            <a:off x="8229600" y="6473952"/>
            <a:ext cx="758952" cy="246888"/>
          </a:xfrm>
        </p:spPr>
        <p:txBody>
          <a:bodyPr/>
          <a:lstStyle/>
          <a:p>
            <a:fld id="{CF4668DC-857F-487D-BFFA-8C0CA5037977}" type="slidenum">
              <a:rPr lang="fr-BE" smtClean="0"/>
              <a:pPr/>
              <a:t>‹N°›</a:t>
            </a:fld>
            <a:endParaRPr lang="fr-B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AA309A6D-C09C-4548-B29A-6CF363A7E532}" type="datetimeFigureOut">
              <a:rPr lang="fr-FR" smtClean="0"/>
              <a:pPr/>
              <a:t>14/10/2025</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‹N°›</a:t>
            </a:fld>
            <a:endParaRPr lang="fr-B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858000" y="549276"/>
            <a:ext cx="1828800" cy="5851525"/>
          </a:xfrm>
        </p:spPr>
        <p:txBody>
          <a:bodyPr vert="eaVert"/>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a:xfrm>
            <a:off x="457200" y="549276"/>
            <a:ext cx="6248400" cy="5851525"/>
          </a:xfrm>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AA309A6D-C09C-4548-B29A-6CF363A7E532}" type="datetimeFigureOut">
              <a:rPr lang="fr-FR" smtClean="0"/>
              <a:pPr/>
              <a:t>14/10/2025</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‹N°›</a:t>
            </a:fld>
            <a:endParaRPr lang="fr-B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2" name="Titre 21"/>
          <p:cNvSpPr>
            <a:spLocks noGrp="1"/>
          </p:cNvSpPr>
          <p:nvPr>
            <p:ph type="title"/>
          </p:nvPr>
        </p:nvSpPr>
        <p:spPr/>
        <p:txBody>
          <a:bodyPr/>
          <a:lstStyle/>
          <a:p>
            <a:r>
              <a:rPr kumimoji="0" lang="fr-FR" smtClean="0"/>
              <a:t>Cliquez pour modifier le style du titre</a:t>
            </a:r>
            <a:endParaRPr kumimoji="0" lang="en-US"/>
          </a:p>
        </p:txBody>
      </p:sp>
      <p:sp>
        <p:nvSpPr>
          <p:cNvPr id="27" name="Espace réservé du contenu 26"/>
          <p:cNvSpPr>
            <a:spLocks noGrp="1"/>
          </p:cNvSpPr>
          <p:nvPr>
            <p:ph idx="1"/>
          </p:nvPr>
        </p:nvSpPr>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25" name="Espace réservé de la date 24"/>
          <p:cNvSpPr>
            <a:spLocks noGrp="1"/>
          </p:cNvSpPr>
          <p:nvPr>
            <p:ph type="dt" sz="half" idx="10"/>
          </p:nvPr>
        </p:nvSpPr>
        <p:spPr/>
        <p:txBody>
          <a:bodyPr/>
          <a:lstStyle/>
          <a:p>
            <a:fld id="{AA309A6D-C09C-4548-B29A-6CF363A7E532}" type="datetimeFigureOut">
              <a:rPr lang="fr-FR" smtClean="0"/>
              <a:pPr/>
              <a:t>14/10/2025</a:t>
            </a:fld>
            <a:endParaRPr lang="fr-BE"/>
          </a:p>
        </p:txBody>
      </p:sp>
      <p:sp>
        <p:nvSpPr>
          <p:cNvPr id="19" name="Espace réservé du pied de page 18"/>
          <p:cNvSpPr>
            <a:spLocks noGrp="1"/>
          </p:cNvSpPr>
          <p:nvPr>
            <p:ph type="ftr" sz="quarter" idx="11"/>
          </p:nvPr>
        </p:nvSpPr>
        <p:spPr>
          <a:xfrm>
            <a:off x="3581400" y="76200"/>
            <a:ext cx="2895600" cy="288925"/>
          </a:xfrm>
        </p:spPr>
        <p:txBody>
          <a:bodyPr/>
          <a:lstStyle/>
          <a:p>
            <a:endParaRPr lang="fr-BE"/>
          </a:p>
        </p:txBody>
      </p:sp>
      <p:sp>
        <p:nvSpPr>
          <p:cNvPr id="16" name="Espace réservé du numéro de diapositive 15"/>
          <p:cNvSpPr>
            <a:spLocks noGrp="1"/>
          </p:cNvSpPr>
          <p:nvPr>
            <p:ph type="sldNum" sz="quarter" idx="12"/>
          </p:nvPr>
        </p:nvSpPr>
        <p:spPr>
          <a:xfrm>
            <a:off x="8229600" y="6473952"/>
            <a:ext cx="758952" cy="246888"/>
          </a:xfrm>
        </p:spPr>
        <p:txBody>
          <a:bodyPr/>
          <a:lstStyle/>
          <a:p>
            <a:fld id="{CF4668DC-857F-487D-BFFA-8C0CA5037977}" type="slidenum">
              <a:rPr lang="fr-BE" smtClean="0"/>
              <a:pPr/>
              <a:t>‹N°›</a:t>
            </a:fld>
            <a:endParaRPr lang="fr-B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Ref idx="1003">
        <a:schemeClr val="bg2"/>
      </p:bgRef>
    </p:bg>
    <p:spTree>
      <p:nvGrpSpPr>
        <p:cNvPr id="1" name=""/>
        <p:cNvGrpSpPr/>
        <p:nvPr/>
      </p:nvGrpSpPr>
      <p:grpSpPr>
        <a:xfrm>
          <a:off x="0" y="0"/>
          <a:ext cx="0" cy="0"/>
          <a:chOff x="0" y="0"/>
          <a:chExt cx="0" cy="0"/>
        </a:xfrm>
      </p:grpSpPr>
      <p:sp>
        <p:nvSpPr>
          <p:cNvPr id="7" name="Connecteur droit 6"/>
          <p:cNvSpPr>
            <a:spLocks noChangeShapeType="1"/>
          </p:cNvSpPr>
          <p:nvPr/>
        </p:nvSpPr>
        <p:spPr bwMode="auto">
          <a:xfrm>
            <a:off x="514350" y="3444902"/>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Espace réservé du texte 5"/>
          <p:cNvSpPr>
            <a:spLocks noGrp="1"/>
          </p:cNvSpPr>
          <p:nvPr>
            <p:ph type="body" idx="1"/>
          </p:nvPr>
        </p:nvSpPr>
        <p:spPr>
          <a:xfrm>
            <a:off x="381000" y="1676400"/>
            <a:ext cx="84582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fr-FR" smtClean="0"/>
              <a:t>Cliquez pour modifier les styles du texte du masque</a:t>
            </a:r>
          </a:p>
        </p:txBody>
      </p:sp>
      <p:sp>
        <p:nvSpPr>
          <p:cNvPr id="19" name="Espace réservé de la date 18"/>
          <p:cNvSpPr>
            <a:spLocks noGrp="1"/>
          </p:cNvSpPr>
          <p:nvPr>
            <p:ph type="dt" sz="half" idx="10"/>
          </p:nvPr>
        </p:nvSpPr>
        <p:spPr/>
        <p:txBody>
          <a:bodyPr/>
          <a:lstStyle/>
          <a:p>
            <a:fld id="{AA309A6D-C09C-4548-B29A-6CF363A7E532}" type="datetimeFigureOut">
              <a:rPr lang="fr-FR" smtClean="0"/>
              <a:pPr/>
              <a:t>14/10/2025</a:t>
            </a:fld>
            <a:endParaRPr lang="fr-BE"/>
          </a:p>
        </p:txBody>
      </p:sp>
      <p:sp>
        <p:nvSpPr>
          <p:cNvPr id="11" name="Espace réservé du pied de page 10"/>
          <p:cNvSpPr>
            <a:spLocks noGrp="1"/>
          </p:cNvSpPr>
          <p:nvPr>
            <p:ph type="ftr" sz="quarter" idx="11"/>
          </p:nvPr>
        </p:nvSpPr>
        <p:spPr/>
        <p:txBody>
          <a:bodyPr/>
          <a:lstStyle/>
          <a:p>
            <a:endParaRPr lang="fr-BE"/>
          </a:p>
        </p:txBody>
      </p:sp>
      <p:sp>
        <p:nvSpPr>
          <p:cNvPr id="16" name="Espace réservé du numéro de diapositive 15"/>
          <p:cNvSpPr>
            <a:spLocks noGrp="1"/>
          </p:cNvSpPr>
          <p:nvPr>
            <p:ph type="sldNum" sz="quarter" idx="12"/>
          </p:nvPr>
        </p:nvSpPr>
        <p:spPr/>
        <p:txBody>
          <a:bodyPr/>
          <a:lstStyle/>
          <a:p>
            <a:fld id="{CF4668DC-857F-487D-BFFA-8C0CA5037977}" type="slidenum">
              <a:rPr lang="fr-BE" smtClean="0"/>
              <a:pPr/>
              <a:t>‹N°›</a:t>
            </a:fld>
            <a:endParaRPr lang="fr-BE"/>
          </a:p>
        </p:txBody>
      </p:sp>
      <p:sp>
        <p:nvSpPr>
          <p:cNvPr id="8" name="Titre 7"/>
          <p:cNvSpPr>
            <a:spLocks noGrp="1"/>
          </p:cNvSpPr>
          <p:nvPr>
            <p:ph type="title"/>
          </p:nvPr>
        </p:nvSpPr>
        <p:spPr>
          <a:xfrm>
            <a:off x="180475" y="2947085"/>
            <a:ext cx="8686800" cy="1184825"/>
          </a:xfrm>
        </p:spPr>
        <p:txBody>
          <a:bodyPr rtlCol="0" anchor="t"/>
          <a:lstStyle>
            <a:lvl1pPr algn="r">
              <a:defRPr/>
            </a:lvl1pPr>
          </a:lstStyle>
          <a:p>
            <a:r>
              <a:rPr kumimoji="0" lang="fr-FR" smtClean="0"/>
              <a:t>Cliquez pour modifier le style du titre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0" name="Titre 19"/>
          <p:cNvSpPr>
            <a:spLocks noGrp="1"/>
          </p:cNvSpPr>
          <p:nvPr>
            <p:ph type="title"/>
          </p:nvPr>
        </p:nvSpPr>
        <p:spPr>
          <a:xfrm>
            <a:off x="301752" y="457200"/>
            <a:ext cx="8686800" cy="841248"/>
          </a:xfrm>
        </p:spPr>
        <p:txBody>
          <a:bodyPr/>
          <a:lstStyle/>
          <a:p>
            <a:r>
              <a:rPr kumimoji="0" lang="fr-FR" smtClean="0"/>
              <a:t>Cliquez pour modifier le style du titre</a:t>
            </a:r>
            <a:endParaRPr kumimoji="0" lang="en-US"/>
          </a:p>
        </p:txBody>
      </p:sp>
      <p:sp>
        <p:nvSpPr>
          <p:cNvPr id="14" name="Espace réservé du contenu 13"/>
          <p:cNvSpPr>
            <a:spLocks noGrp="1"/>
          </p:cNvSpPr>
          <p:nvPr>
            <p:ph sz="half" idx="1"/>
          </p:nvPr>
        </p:nvSpPr>
        <p:spPr>
          <a:xfrm>
            <a:off x="304800" y="1600200"/>
            <a:ext cx="41910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3" name="Espace réservé du contenu 12"/>
          <p:cNvSpPr>
            <a:spLocks noGrp="1"/>
          </p:cNvSpPr>
          <p:nvPr>
            <p:ph sz="half" idx="2"/>
          </p:nvPr>
        </p:nvSpPr>
        <p:spPr>
          <a:xfrm>
            <a:off x="4648200" y="1600200"/>
            <a:ext cx="43434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21" name="Espace réservé de la date 20"/>
          <p:cNvSpPr>
            <a:spLocks noGrp="1"/>
          </p:cNvSpPr>
          <p:nvPr>
            <p:ph type="dt" sz="half" idx="10"/>
          </p:nvPr>
        </p:nvSpPr>
        <p:spPr/>
        <p:txBody>
          <a:bodyPr/>
          <a:lstStyle/>
          <a:p>
            <a:fld id="{AA309A6D-C09C-4548-B29A-6CF363A7E532}" type="datetimeFigureOut">
              <a:rPr lang="fr-FR" smtClean="0"/>
              <a:pPr/>
              <a:t>14/10/2025</a:t>
            </a:fld>
            <a:endParaRPr lang="fr-BE"/>
          </a:p>
        </p:txBody>
      </p:sp>
      <p:sp>
        <p:nvSpPr>
          <p:cNvPr id="10" name="Espace réservé du pied de page 9"/>
          <p:cNvSpPr>
            <a:spLocks noGrp="1"/>
          </p:cNvSpPr>
          <p:nvPr>
            <p:ph type="ftr" sz="quarter" idx="11"/>
          </p:nvPr>
        </p:nvSpPr>
        <p:spPr/>
        <p:txBody>
          <a:bodyPr/>
          <a:lstStyle/>
          <a:p>
            <a:endParaRPr lang="fr-BE"/>
          </a:p>
        </p:txBody>
      </p:sp>
      <p:sp>
        <p:nvSpPr>
          <p:cNvPr id="31" name="Espace réservé du numéro de diapositive 30"/>
          <p:cNvSpPr>
            <a:spLocks noGrp="1"/>
          </p:cNvSpPr>
          <p:nvPr>
            <p:ph type="sldNum" sz="quarter" idx="12"/>
          </p:nvPr>
        </p:nvSpPr>
        <p:spPr/>
        <p:txBody>
          <a:bodyPr/>
          <a:lstStyle/>
          <a:p>
            <a:fld id="{CF4668DC-857F-487D-BFFA-8C0CA5037977}" type="slidenum">
              <a:rPr lang="fr-BE" smtClean="0"/>
              <a:pPr/>
              <a:t>‹N°›</a:t>
            </a:fld>
            <a:endParaRPr lang="fr-B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aison">
    <p:spTree>
      <p:nvGrpSpPr>
        <p:cNvPr id="1" name=""/>
        <p:cNvGrpSpPr/>
        <p:nvPr/>
      </p:nvGrpSpPr>
      <p:grpSpPr>
        <a:xfrm>
          <a:off x="0" y="0"/>
          <a:ext cx="0" cy="0"/>
          <a:chOff x="0" y="0"/>
          <a:chExt cx="0" cy="0"/>
        </a:xfrm>
      </p:grpSpPr>
      <p:sp>
        <p:nvSpPr>
          <p:cNvPr id="29" name="Titre 28"/>
          <p:cNvSpPr>
            <a:spLocks noGrp="1"/>
          </p:cNvSpPr>
          <p:nvPr>
            <p:ph type="title"/>
          </p:nvPr>
        </p:nvSpPr>
        <p:spPr>
          <a:xfrm>
            <a:off x="304800" y="5410200"/>
            <a:ext cx="8610600" cy="882650"/>
          </a:xfrm>
        </p:spPr>
        <p:txBody>
          <a:bodyPr anchor="ctr"/>
          <a:lstStyle>
            <a:lvl1pPr>
              <a:defRPr/>
            </a:lvl1pPr>
          </a:lstStyle>
          <a:p>
            <a:r>
              <a:rPr kumimoji="0" lang="fr-FR" smtClean="0"/>
              <a:t>Cliquez pour modifier le style du titre</a:t>
            </a:r>
            <a:endParaRPr kumimoji="0" lang="en-US"/>
          </a:p>
        </p:txBody>
      </p:sp>
      <p:sp>
        <p:nvSpPr>
          <p:cNvPr id="13" name="Espace réservé du texte 12"/>
          <p:cNvSpPr>
            <a:spLocks noGrp="1"/>
          </p:cNvSpPr>
          <p:nvPr>
            <p:ph type="body" idx="1"/>
          </p:nvPr>
        </p:nvSpPr>
        <p:spPr>
          <a:xfrm>
            <a:off x="281444" y="666750"/>
            <a:ext cx="4290556"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fr-FR" smtClean="0"/>
              <a:t>Cliquez pour modifier les styles du texte du masque</a:t>
            </a:r>
          </a:p>
        </p:txBody>
      </p:sp>
      <p:sp>
        <p:nvSpPr>
          <p:cNvPr id="25" name="Espace réservé du texte 24"/>
          <p:cNvSpPr>
            <a:spLocks noGrp="1"/>
          </p:cNvSpPr>
          <p:nvPr>
            <p:ph type="body" sz="half" idx="3"/>
          </p:nvPr>
        </p:nvSpPr>
        <p:spPr>
          <a:xfrm>
            <a:off x="4645025" y="666750"/>
            <a:ext cx="4292241"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fr-FR" smtClean="0"/>
              <a:t>Cliquez pour modifier les styles du texte du masque</a:t>
            </a:r>
          </a:p>
        </p:txBody>
      </p:sp>
      <p:sp>
        <p:nvSpPr>
          <p:cNvPr id="4" name="Espace réservé du contenu 3"/>
          <p:cNvSpPr>
            <a:spLocks noGrp="1"/>
          </p:cNvSpPr>
          <p:nvPr>
            <p:ph sz="quarter" idx="2"/>
          </p:nvPr>
        </p:nvSpPr>
        <p:spPr>
          <a:xfrm>
            <a:off x="281444" y="1316037"/>
            <a:ext cx="429055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28" name="Espace réservé du contenu 27"/>
          <p:cNvSpPr>
            <a:spLocks noGrp="1"/>
          </p:cNvSpPr>
          <p:nvPr>
            <p:ph sz="quarter" idx="4"/>
          </p:nvPr>
        </p:nvSpPr>
        <p:spPr>
          <a:xfrm>
            <a:off x="4648730" y="1316037"/>
            <a:ext cx="428853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0" name="Espace réservé de la date 9"/>
          <p:cNvSpPr>
            <a:spLocks noGrp="1"/>
          </p:cNvSpPr>
          <p:nvPr>
            <p:ph type="dt" sz="half" idx="10"/>
          </p:nvPr>
        </p:nvSpPr>
        <p:spPr/>
        <p:txBody>
          <a:bodyPr/>
          <a:lstStyle/>
          <a:p>
            <a:fld id="{AA309A6D-C09C-4548-B29A-6CF363A7E532}" type="datetimeFigureOut">
              <a:rPr lang="fr-FR" smtClean="0"/>
              <a:pPr/>
              <a:t>14/10/2025</a:t>
            </a:fld>
            <a:endParaRPr lang="fr-BE"/>
          </a:p>
        </p:txBody>
      </p:sp>
      <p:sp>
        <p:nvSpPr>
          <p:cNvPr id="6" name="Espace réservé du pied de page 5"/>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a:xfrm>
            <a:off x="8229600" y="6477000"/>
            <a:ext cx="762000" cy="246888"/>
          </a:xfrm>
        </p:spPr>
        <p:txBody>
          <a:bodyPr/>
          <a:lstStyle/>
          <a:p>
            <a:fld id="{CF4668DC-857F-487D-BFFA-8C0CA5037977}" type="slidenum">
              <a:rPr lang="fr-BE" smtClean="0"/>
              <a:pPr/>
              <a:t>‹N°›</a:t>
            </a:fld>
            <a:endParaRPr lang="fr-BE"/>
          </a:p>
        </p:txBody>
      </p:sp>
      <p:sp>
        <p:nvSpPr>
          <p:cNvPr id="11" name="Connecteur droit 10"/>
          <p:cNvSpPr>
            <a:spLocks noChangeShapeType="1"/>
          </p:cNvSpPr>
          <p:nvPr/>
        </p:nvSpPr>
        <p:spPr bwMode="auto">
          <a:xfrm>
            <a:off x="514350" y="6019800"/>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30" name="Titre 29"/>
          <p:cNvSpPr>
            <a:spLocks noGrp="1"/>
          </p:cNvSpPr>
          <p:nvPr>
            <p:ph type="title"/>
          </p:nvPr>
        </p:nvSpPr>
        <p:spPr>
          <a:xfrm>
            <a:off x="301752" y="457200"/>
            <a:ext cx="8686800" cy="841248"/>
          </a:xfrm>
        </p:spPr>
        <p:txBody>
          <a:bodyPr/>
          <a:lstStyle/>
          <a:p>
            <a:r>
              <a:rPr kumimoji="0" lang="fr-FR" smtClean="0"/>
              <a:t>Cliquez pour modifier le style du titre</a:t>
            </a:r>
            <a:endParaRPr kumimoji="0" lang="en-US"/>
          </a:p>
        </p:txBody>
      </p:sp>
      <p:sp>
        <p:nvSpPr>
          <p:cNvPr id="12" name="Espace réservé de la date 11"/>
          <p:cNvSpPr>
            <a:spLocks noGrp="1"/>
          </p:cNvSpPr>
          <p:nvPr>
            <p:ph type="dt" sz="half" idx="10"/>
          </p:nvPr>
        </p:nvSpPr>
        <p:spPr/>
        <p:txBody>
          <a:bodyPr/>
          <a:lstStyle/>
          <a:p>
            <a:fld id="{AA309A6D-C09C-4548-B29A-6CF363A7E532}" type="datetimeFigureOut">
              <a:rPr lang="fr-FR" smtClean="0"/>
              <a:pPr/>
              <a:t>14/10/2025</a:t>
            </a:fld>
            <a:endParaRPr lang="fr-BE"/>
          </a:p>
        </p:txBody>
      </p:sp>
      <p:sp>
        <p:nvSpPr>
          <p:cNvPr id="21" name="Espace réservé du pied de page 20"/>
          <p:cNvSpPr>
            <a:spLocks noGrp="1"/>
          </p:cNvSpPr>
          <p:nvPr>
            <p:ph type="ftr" sz="quarter" idx="11"/>
          </p:nvPr>
        </p:nvSpPr>
        <p:spPr/>
        <p:txBody>
          <a:bodyPr/>
          <a:lstStyle/>
          <a:p>
            <a:endParaRPr lang="fr-BE"/>
          </a:p>
        </p:txBody>
      </p:sp>
      <p:sp>
        <p:nvSpPr>
          <p:cNvPr id="6" name="Espace réservé du numéro de diapositive 5"/>
          <p:cNvSpPr>
            <a:spLocks noGrp="1"/>
          </p:cNvSpPr>
          <p:nvPr>
            <p:ph type="sldNum" sz="quarter" idx="12"/>
          </p:nvPr>
        </p:nvSpPr>
        <p:spPr/>
        <p:txBody>
          <a:bodyPr/>
          <a:lstStyle/>
          <a:p>
            <a:fld id="{CF4668DC-857F-487D-BFFA-8C0CA5037977}" type="slidenum">
              <a:rPr lang="fr-BE" smtClean="0"/>
              <a:pPr/>
              <a:t>‹N°›</a:t>
            </a:fld>
            <a:endParaRPr lang="fr-B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fld id="{AA309A6D-C09C-4548-B29A-6CF363A7E532}" type="datetimeFigureOut">
              <a:rPr lang="fr-FR" smtClean="0"/>
              <a:pPr/>
              <a:t>14/10/2025</a:t>
            </a:fld>
            <a:endParaRPr lang="fr-BE"/>
          </a:p>
        </p:txBody>
      </p:sp>
      <p:sp>
        <p:nvSpPr>
          <p:cNvPr id="24" name="Espace réservé du pied de page 23"/>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CF4668DC-857F-487D-BFFA-8C0CA5037977}" type="slidenum">
              <a:rPr lang="fr-BE" smtClean="0"/>
              <a:pPr/>
              <a:t>‹N°›</a:t>
            </a:fld>
            <a:endParaRPr lang="fr-B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8" name="Connecteur droit 7"/>
          <p:cNvSpPr>
            <a:spLocks noChangeShapeType="1"/>
          </p:cNvSpPr>
          <p:nvPr/>
        </p:nvSpPr>
        <p:spPr bwMode="auto">
          <a:xfrm>
            <a:off x="514350" y="5849117"/>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Titre 11"/>
          <p:cNvSpPr>
            <a:spLocks noGrp="1"/>
          </p:cNvSpPr>
          <p:nvPr>
            <p:ph type="title"/>
          </p:nvPr>
        </p:nvSpPr>
        <p:spPr>
          <a:xfrm>
            <a:off x="457200" y="5486400"/>
            <a:ext cx="8458200" cy="520700"/>
          </a:xfrm>
        </p:spPr>
        <p:txBody>
          <a:bodyPr anchor="ctr"/>
          <a:lstStyle>
            <a:lvl1pPr algn="l">
              <a:buNone/>
              <a:defRPr sz="2000" b="1"/>
            </a:lvl1pPr>
          </a:lstStyle>
          <a:p>
            <a:r>
              <a:rPr kumimoji="0" lang="fr-FR" smtClean="0"/>
              <a:t>Cliquez pour modifier le style du titre</a:t>
            </a:r>
            <a:endParaRPr kumimoji="0" lang="en-US"/>
          </a:p>
        </p:txBody>
      </p:sp>
      <p:sp>
        <p:nvSpPr>
          <p:cNvPr id="26" name="Espace réservé du texte 25"/>
          <p:cNvSpPr>
            <a:spLocks noGrp="1"/>
          </p:cNvSpPr>
          <p:nvPr>
            <p:ph type="body" idx="2"/>
          </p:nvPr>
        </p:nvSpPr>
        <p:spPr>
          <a:xfrm>
            <a:off x="457200" y="609600"/>
            <a:ext cx="3008313"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fr-FR" smtClean="0"/>
              <a:t>Cliquez pour modifier les styles du texte du masque</a:t>
            </a:r>
          </a:p>
        </p:txBody>
      </p:sp>
      <p:sp>
        <p:nvSpPr>
          <p:cNvPr id="14" name="Espace réservé du contenu 13"/>
          <p:cNvSpPr>
            <a:spLocks noGrp="1"/>
          </p:cNvSpPr>
          <p:nvPr>
            <p:ph sz="half" idx="1"/>
          </p:nvPr>
        </p:nvSpPr>
        <p:spPr>
          <a:xfrm>
            <a:off x="3575050" y="609600"/>
            <a:ext cx="5340350" cy="4800600"/>
          </a:xfrm>
        </p:spPr>
        <p:txBody>
          <a:bodyPr/>
          <a:lstStyle>
            <a:lvl1pPr>
              <a:defRPr sz="3200"/>
            </a:lvl1pPr>
            <a:lvl2pPr>
              <a:defRPr sz="2800"/>
            </a:lvl2pPr>
            <a:lvl3pPr>
              <a:defRPr sz="2400"/>
            </a:lvl3pPr>
            <a:lvl4pPr>
              <a:defRPr sz="2000"/>
            </a:lvl4pPr>
            <a:lvl5pPr>
              <a:defRPr sz="2000"/>
            </a:lvl5p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25" name="Espace réservé de la date 24"/>
          <p:cNvSpPr>
            <a:spLocks noGrp="1"/>
          </p:cNvSpPr>
          <p:nvPr>
            <p:ph type="dt" sz="half" idx="10"/>
          </p:nvPr>
        </p:nvSpPr>
        <p:spPr/>
        <p:txBody>
          <a:bodyPr/>
          <a:lstStyle/>
          <a:p>
            <a:fld id="{AA309A6D-C09C-4548-B29A-6CF363A7E532}" type="datetimeFigureOut">
              <a:rPr lang="fr-FR" smtClean="0"/>
              <a:pPr/>
              <a:t>14/10/2025</a:t>
            </a:fld>
            <a:endParaRPr lang="fr-BE"/>
          </a:p>
        </p:txBody>
      </p:sp>
      <p:sp>
        <p:nvSpPr>
          <p:cNvPr id="29" name="Espace réservé du pied de page 28"/>
          <p:cNvSpPr>
            <a:spLocks noGrp="1"/>
          </p:cNvSpPr>
          <p:nvPr>
            <p:ph type="ftr" sz="quarter" idx="11"/>
          </p:nvPr>
        </p:nvSpPr>
        <p:spPr/>
        <p:txBody>
          <a:bodyPr/>
          <a:lstStyle/>
          <a:p>
            <a:endParaRPr lang="fr-BE"/>
          </a:p>
        </p:txBody>
      </p:sp>
      <p:sp>
        <p:nvSpPr>
          <p:cNvPr id="7" name="Espace réservé du numéro de diapositive 6"/>
          <p:cNvSpPr>
            <a:spLocks noGrp="1"/>
          </p:cNvSpPr>
          <p:nvPr>
            <p:ph type="sldNum" sz="quarter" idx="12"/>
          </p:nvPr>
        </p:nvSpPr>
        <p:spPr/>
        <p:txBody>
          <a:bodyPr/>
          <a:lstStyle/>
          <a:p>
            <a:fld id="{CF4668DC-857F-487D-BFFA-8C0CA5037977}" type="slidenum">
              <a:rPr lang="fr-BE" smtClean="0"/>
              <a:pPr/>
              <a:t>‹N°›</a:t>
            </a:fld>
            <a:endParaRPr lang="fr-B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13" name="Espace réservé pour une image  12"/>
          <p:cNvSpPr>
            <a:spLocks noGrp="1"/>
          </p:cNvSpPr>
          <p:nvPr>
            <p:ph type="pic" idx="1"/>
          </p:nvPr>
        </p:nvSpPr>
        <p:spPr>
          <a:xfrm>
            <a:off x="3505200" y="616634"/>
            <a:ext cx="5029200" cy="3657600"/>
          </a:xfrm>
          <a:solidFill>
            <a:schemeClr val="bg1"/>
          </a:solidFill>
          <a:ln w="6350">
            <a:solidFill>
              <a:schemeClr val="accent1"/>
            </a:solidFill>
          </a:ln>
          <a:effectLst>
            <a:reflection blurRad="1000" stA="49000" endA="500" endPos="10000" dist="900" dir="5400000" sy="-90000" algn="bl" rotWithShape="0"/>
          </a:effectLst>
        </p:spPr>
        <p:txBody>
          <a:bodyPr/>
          <a:lstStyle>
            <a:lvl1pPr marL="0" indent="0">
              <a:buNone/>
              <a:defRPr sz="3200"/>
            </a:lvl1pPr>
          </a:lstStyle>
          <a:p>
            <a:r>
              <a:rPr kumimoji="0" lang="fr-FR" smtClean="0"/>
              <a:t>Cliquez sur l'icône pour ajouter une image</a:t>
            </a:r>
            <a:endParaRPr kumimoji="0" lang="en-US" dirty="0"/>
          </a:p>
        </p:txBody>
      </p:sp>
      <p:sp>
        <p:nvSpPr>
          <p:cNvPr id="7" name="Espace réservé de la date 6"/>
          <p:cNvSpPr>
            <a:spLocks noGrp="1"/>
          </p:cNvSpPr>
          <p:nvPr>
            <p:ph type="dt" sz="half" idx="10"/>
          </p:nvPr>
        </p:nvSpPr>
        <p:spPr/>
        <p:txBody>
          <a:bodyPr/>
          <a:lstStyle/>
          <a:p>
            <a:fld id="{AA309A6D-C09C-4548-B29A-6CF363A7E532}" type="datetimeFigureOut">
              <a:rPr lang="fr-FR" smtClean="0"/>
              <a:pPr/>
              <a:t>14/10/2025</a:t>
            </a:fld>
            <a:endParaRPr lang="fr-BE"/>
          </a:p>
        </p:txBody>
      </p:sp>
      <p:sp>
        <p:nvSpPr>
          <p:cNvPr id="5" name="Espace réservé du pied de page 4"/>
          <p:cNvSpPr>
            <a:spLocks noGrp="1"/>
          </p:cNvSpPr>
          <p:nvPr>
            <p:ph type="ftr" sz="quarter" idx="11"/>
          </p:nvPr>
        </p:nvSpPr>
        <p:spPr/>
        <p:txBody>
          <a:bodyPr/>
          <a:lstStyle/>
          <a:p>
            <a:endParaRPr lang="fr-BE"/>
          </a:p>
        </p:txBody>
      </p:sp>
      <p:sp>
        <p:nvSpPr>
          <p:cNvPr id="31" name="Espace réservé du numéro de diapositive 30"/>
          <p:cNvSpPr>
            <a:spLocks noGrp="1"/>
          </p:cNvSpPr>
          <p:nvPr>
            <p:ph type="sldNum" sz="quarter" idx="12"/>
          </p:nvPr>
        </p:nvSpPr>
        <p:spPr/>
        <p:txBody>
          <a:bodyPr/>
          <a:lstStyle/>
          <a:p>
            <a:fld id="{CF4668DC-857F-487D-BFFA-8C0CA5037977}" type="slidenum">
              <a:rPr lang="fr-BE" smtClean="0"/>
              <a:pPr/>
              <a:t>‹N°›</a:t>
            </a:fld>
            <a:endParaRPr lang="fr-BE"/>
          </a:p>
        </p:txBody>
      </p:sp>
      <p:sp>
        <p:nvSpPr>
          <p:cNvPr id="17" name="Titre 16"/>
          <p:cNvSpPr>
            <a:spLocks noGrp="1"/>
          </p:cNvSpPr>
          <p:nvPr>
            <p:ph type="title"/>
          </p:nvPr>
        </p:nvSpPr>
        <p:spPr>
          <a:xfrm>
            <a:off x="381000" y="4993760"/>
            <a:ext cx="5867400" cy="522288"/>
          </a:xfrm>
        </p:spPr>
        <p:txBody>
          <a:bodyPr anchor="ctr"/>
          <a:lstStyle>
            <a:lvl1pPr algn="l">
              <a:buNone/>
              <a:defRPr sz="2000" b="1"/>
            </a:lvl1pPr>
          </a:lstStyle>
          <a:p>
            <a:r>
              <a:rPr kumimoji="0" lang="fr-FR" smtClean="0"/>
              <a:t>Cliquez pour modifier le style du titre</a:t>
            </a:r>
            <a:endParaRPr kumimoji="0" lang="en-US"/>
          </a:p>
        </p:txBody>
      </p:sp>
      <p:sp>
        <p:nvSpPr>
          <p:cNvPr id="26" name="Espace réservé du texte 25"/>
          <p:cNvSpPr>
            <a:spLocks noGrp="1"/>
          </p:cNvSpPr>
          <p:nvPr>
            <p:ph type="body" sz="half" idx="2"/>
          </p:nvPr>
        </p:nvSpPr>
        <p:spPr>
          <a:xfrm>
            <a:off x="381000" y="5533218"/>
            <a:ext cx="5867400" cy="768350"/>
          </a:xfrm>
        </p:spPr>
        <p:txBody>
          <a:bodyPr lIns="109728" tIns="0"/>
          <a:lstStyle>
            <a:lvl1pPr marL="0" indent="0">
              <a:buNone/>
              <a:defRPr sz="1400"/>
            </a:lvl1pPr>
            <a:lvl2pPr>
              <a:defRPr sz="1200"/>
            </a:lvl2pPr>
            <a:lvl3pPr>
              <a:defRPr sz="1000"/>
            </a:lvl3pPr>
            <a:lvl4pPr>
              <a:defRPr sz="900"/>
            </a:lvl4pPr>
            <a:lvl5pPr>
              <a:defRPr sz="900"/>
            </a:lvl5pPr>
          </a:lstStyle>
          <a:p>
            <a:pPr lvl="0" eaLnBrk="1" latinLnBrk="0" hangingPunct="1"/>
            <a:r>
              <a:rPr kumimoji="0" lang="fr-FR" smtClean="0"/>
              <a:t>Cliquez pour modifier les styles du texte du masque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Connecteur droit 6"/>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Espace réservé du texte 7"/>
          <p:cNvSpPr>
            <a:spLocks noGrp="1"/>
          </p:cNvSpPr>
          <p:nvPr>
            <p:ph type="body" idx="1"/>
          </p:nvPr>
        </p:nvSpPr>
        <p:spPr>
          <a:xfrm>
            <a:off x="304800" y="1554162"/>
            <a:ext cx="8686800" cy="4525963"/>
          </a:xfrm>
          <a:prstGeom prst="rect">
            <a:avLst/>
          </a:prstGeom>
        </p:spPr>
        <p:txBody>
          <a:bodyPr vert="horz">
            <a:normAutofit/>
          </a:bodyPr>
          <a:lstStyle/>
          <a:p>
            <a:pPr lvl="0" eaLnBrk="1" latinLnBrk="0" hangingPunct="1"/>
            <a:r>
              <a:rPr kumimoji="0" lang="fr-FR" smtClean="0"/>
              <a:t>Cliquez pour modifier les styles du texte du masque</a:t>
            </a:r>
          </a:p>
          <a:p>
            <a:pPr lvl="1" eaLnBrk="1" latinLnBrk="0" hangingPunct="1"/>
            <a:r>
              <a:rPr kumimoji="0" lang="fr-FR" smtClean="0"/>
              <a:t>Deuxième niveau</a:t>
            </a:r>
          </a:p>
          <a:p>
            <a:pPr lvl="2" eaLnBrk="1" latinLnBrk="0" hangingPunct="1"/>
            <a:r>
              <a:rPr kumimoji="0" lang="fr-FR" smtClean="0"/>
              <a:t>Troisième niveau</a:t>
            </a:r>
          </a:p>
          <a:p>
            <a:pPr lvl="3" eaLnBrk="1" latinLnBrk="0" hangingPunct="1"/>
            <a:r>
              <a:rPr kumimoji="0" lang="fr-FR" smtClean="0"/>
              <a:t>Quatrième niveau</a:t>
            </a:r>
          </a:p>
          <a:p>
            <a:pPr lvl="4" eaLnBrk="1" latinLnBrk="0" hangingPunct="1"/>
            <a:r>
              <a:rPr kumimoji="0" lang="fr-FR" smtClean="0"/>
              <a:t>Cinquième niveau</a:t>
            </a:r>
            <a:endParaRPr kumimoji="0" lang="en-US"/>
          </a:p>
        </p:txBody>
      </p:sp>
      <p:sp>
        <p:nvSpPr>
          <p:cNvPr id="11" name="Espace réservé de la date 10"/>
          <p:cNvSpPr>
            <a:spLocks noGrp="1"/>
          </p:cNvSpPr>
          <p:nvPr>
            <p:ph type="dt" sz="half" idx="2"/>
          </p:nvPr>
        </p:nvSpPr>
        <p:spPr>
          <a:xfrm>
            <a:off x="6477000" y="76200"/>
            <a:ext cx="2514600" cy="288925"/>
          </a:xfrm>
          <a:prstGeom prst="rect">
            <a:avLst/>
          </a:prstGeom>
        </p:spPr>
        <p:txBody>
          <a:bodyPr vert="horz"/>
          <a:lstStyle>
            <a:lvl1pPr algn="l" eaLnBrk="1" latinLnBrk="0" hangingPunct="1">
              <a:defRPr kumimoji="0" sz="1200">
                <a:solidFill>
                  <a:schemeClr val="accent1">
                    <a:shade val="75000"/>
                  </a:schemeClr>
                </a:solidFill>
              </a:defRPr>
            </a:lvl1pPr>
          </a:lstStyle>
          <a:p>
            <a:fld id="{AA309A6D-C09C-4548-B29A-6CF363A7E532}" type="datetimeFigureOut">
              <a:rPr lang="fr-FR" smtClean="0"/>
              <a:pPr/>
              <a:t>14/10/2025</a:t>
            </a:fld>
            <a:endParaRPr lang="fr-BE"/>
          </a:p>
        </p:txBody>
      </p:sp>
      <p:sp>
        <p:nvSpPr>
          <p:cNvPr id="28" name="Espace réservé du pied de page 27"/>
          <p:cNvSpPr>
            <a:spLocks noGrp="1"/>
          </p:cNvSpPr>
          <p:nvPr>
            <p:ph type="ftr" sz="quarter" idx="3"/>
          </p:nvPr>
        </p:nvSpPr>
        <p:spPr>
          <a:xfrm>
            <a:off x="3124200" y="76200"/>
            <a:ext cx="3352800" cy="288925"/>
          </a:xfrm>
          <a:prstGeom prst="rect">
            <a:avLst/>
          </a:prstGeom>
        </p:spPr>
        <p:txBody>
          <a:bodyPr vert="horz"/>
          <a:lstStyle>
            <a:lvl1pPr algn="r" eaLnBrk="1" latinLnBrk="0" hangingPunct="1">
              <a:defRPr kumimoji="0" sz="1200">
                <a:solidFill>
                  <a:schemeClr val="accent1">
                    <a:shade val="75000"/>
                  </a:schemeClr>
                </a:solidFill>
              </a:defRPr>
            </a:lvl1pPr>
          </a:lstStyle>
          <a:p>
            <a:endParaRPr lang="fr-BE"/>
          </a:p>
        </p:txBody>
      </p:sp>
      <p:sp>
        <p:nvSpPr>
          <p:cNvPr id="5" name="Espace réservé du numéro de diapositive 4"/>
          <p:cNvSpPr>
            <a:spLocks noGrp="1"/>
          </p:cNvSpPr>
          <p:nvPr>
            <p:ph type="sldNum" sz="quarter" idx="4"/>
          </p:nvPr>
        </p:nvSpPr>
        <p:spPr>
          <a:xfrm>
            <a:off x="8229600" y="6477000"/>
            <a:ext cx="762000" cy="244475"/>
          </a:xfrm>
          <a:prstGeom prst="rect">
            <a:avLst/>
          </a:prstGeom>
        </p:spPr>
        <p:txBody>
          <a:bodyPr vert="horz"/>
          <a:lstStyle>
            <a:lvl1pPr algn="r" eaLnBrk="1" latinLnBrk="0" hangingPunct="1">
              <a:defRPr kumimoji="0" sz="1200">
                <a:solidFill>
                  <a:schemeClr val="accent1">
                    <a:shade val="75000"/>
                  </a:schemeClr>
                </a:solidFill>
              </a:defRPr>
            </a:lvl1pPr>
          </a:lstStyle>
          <a:p>
            <a:fld id="{CF4668DC-857F-487D-BFFA-8C0CA5037977}" type="slidenum">
              <a:rPr lang="fr-BE" smtClean="0"/>
              <a:pPr/>
              <a:t>‹N°›</a:t>
            </a:fld>
            <a:endParaRPr lang="fr-BE"/>
          </a:p>
        </p:txBody>
      </p:sp>
      <p:sp>
        <p:nvSpPr>
          <p:cNvPr id="10" name="Espace réservé du titre 9"/>
          <p:cNvSpPr>
            <a:spLocks noGrp="1"/>
          </p:cNvSpPr>
          <p:nvPr>
            <p:ph type="title"/>
          </p:nvPr>
        </p:nvSpPr>
        <p:spPr>
          <a:xfrm>
            <a:off x="304800" y="457200"/>
            <a:ext cx="8686800" cy="838200"/>
          </a:xfrm>
          <a:prstGeom prst="rect">
            <a:avLst/>
          </a:prstGeom>
        </p:spPr>
        <p:txBody>
          <a:bodyPr vert="horz" anchor="ctr">
            <a:normAutofit/>
          </a:bodyPr>
          <a:lstStyle/>
          <a:p>
            <a:r>
              <a:rPr kumimoji="0" lang="fr-FR" smtClean="0"/>
              <a:t>Cliquez pour modifier le style du titre</a:t>
            </a:r>
            <a:endParaRPr kumimoji="0" lang="en-US"/>
          </a:p>
        </p:txBody>
      </p:sp>
      <p:sp>
        <p:nvSpPr>
          <p:cNvPr id="9" name="Connecteur droit 8"/>
          <p:cNvSpPr>
            <a:spLocks noChangeShapeType="1"/>
          </p:cNvSpPr>
          <p:nvPr/>
        </p:nvSpPr>
        <p:spPr bwMode="auto">
          <a:xfrm>
            <a:off x="514350" y="1050898"/>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Connecteur droit 11"/>
          <p:cNvSpPr>
            <a:spLocks noChangeShapeType="1"/>
          </p:cNvSpPr>
          <p:nvPr/>
        </p:nvSpPr>
        <p:spPr bwMode="auto">
          <a:xfrm>
            <a:off x="514350" y="1057986"/>
            <a:ext cx="862965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3600" kern="1200" cap="all" baseline="0">
          <a:solidFill>
            <a:schemeClr val="tx2"/>
          </a:solidFill>
          <a:effectLst>
            <a:reflection blurRad="12700" stA="48000" endA="300" endPos="55000" dir="5400000" sy="-90000" algn="bl" rotWithShape="0"/>
          </a:effectLst>
          <a:latin typeface="+mj-lt"/>
          <a:ea typeface="+mj-ea"/>
          <a:cs typeface="+mj-cs"/>
        </a:defRPr>
      </a:lvl1pPr>
    </p:titleStyle>
    <p:bodyStyle>
      <a:lvl1pPr marL="342900" indent="-342900" algn="l" rtl="0" eaLnBrk="1" latinLnBrk="0" hangingPunct="1">
        <a:spcBef>
          <a:spcPct val="20000"/>
        </a:spcBef>
        <a:buClr>
          <a:schemeClr val="accent1"/>
        </a:buClr>
        <a:buSzPct val="70000"/>
        <a:buFont typeface="Wingdings 2"/>
        <a:buChar char=""/>
        <a:defRPr kumimoji="0" sz="3200" kern="1200">
          <a:solidFill>
            <a:schemeClr val="tx2"/>
          </a:solidFill>
          <a:latin typeface="+mn-lt"/>
          <a:ea typeface="+mn-ea"/>
          <a:cs typeface="+mn-cs"/>
        </a:defRPr>
      </a:lvl1pPr>
      <a:lvl2pPr marL="742950" indent="-285750" algn="l" rtl="0" eaLnBrk="1" latinLnBrk="0" hangingPunct="1">
        <a:spcBef>
          <a:spcPct val="20000"/>
        </a:spcBef>
        <a:buClr>
          <a:schemeClr val="accent1"/>
        </a:buClr>
        <a:buSzPct val="70000"/>
        <a:buFont typeface="Wingdings 2"/>
        <a:buChar char=""/>
        <a:defRPr kumimoji="0" sz="2800" kern="1200">
          <a:solidFill>
            <a:schemeClr val="tx2"/>
          </a:solidFill>
          <a:latin typeface="+mn-lt"/>
          <a:ea typeface="+mn-ea"/>
          <a:cs typeface="+mn-cs"/>
        </a:defRPr>
      </a:lvl2pPr>
      <a:lvl3pPr marL="1143000" indent="-228600" algn="l" rtl="0" eaLnBrk="1" latinLnBrk="0" hangingPunct="1">
        <a:spcBef>
          <a:spcPct val="20000"/>
        </a:spcBef>
        <a:buClr>
          <a:schemeClr val="accent1"/>
        </a:buClr>
        <a:buSzPct val="70000"/>
        <a:buFont typeface="Wingdings 2"/>
        <a:buChar char=""/>
        <a:defRPr kumimoji="0" sz="2400" kern="1200">
          <a:solidFill>
            <a:schemeClr val="tx2"/>
          </a:solidFill>
          <a:latin typeface="+mn-lt"/>
          <a:ea typeface="+mn-ea"/>
          <a:cs typeface="+mn-cs"/>
        </a:defRPr>
      </a:lvl3pPr>
      <a:lvl4pPr marL="1600200" indent="-228600" algn="l" rtl="0" eaLnBrk="1" latinLnBrk="0" hangingPunct="1">
        <a:spcBef>
          <a:spcPct val="20000"/>
        </a:spcBef>
        <a:buClr>
          <a:schemeClr val="accent1"/>
        </a:buClr>
        <a:buSzPct val="70000"/>
        <a:buFont typeface="Wingdings 2"/>
        <a:buChar char=""/>
        <a:defRPr kumimoji="0" sz="2000" kern="1200">
          <a:solidFill>
            <a:schemeClr val="tx2"/>
          </a:solidFill>
          <a:latin typeface="+mn-lt"/>
          <a:ea typeface="+mn-ea"/>
          <a:cs typeface="+mn-cs"/>
        </a:defRPr>
      </a:lvl4pPr>
      <a:lvl5pPr marL="20574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rrondir un rectangle avec un coin diagonal 5"/>
          <p:cNvSpPr/>
          <p:nvPr/>
        </p:nvSpPr>
        <p:spPr>
          <a:xfrm>
            <a:off x="214282" y="428604"/>
            <a:ext cx="8496944" cy="6000792"/>
          </a:xfrm>
          <a:prstGeom prst="round2DiagRect">
            <a:avLst>
              <a:gd name="adj1" fmla="val 25087"/>
              <a:gd name="adj2" fmla="val 0"/>
            </a:avLst>
          </a:prstGeom>
        </p:spPr>
        <p:style>
          <a:lnRef idx="2">
            <a:schemeClr val="dk1"/>
          </a:lnRef>
          <a:fillRef idx="1">
            <a:schemeClr val="lt1"/>
          </a:fillRef>
          <a:effectRef idx="0">
            <a:schemeClr val="dk1"/>
          </a:effectRef>
          <a:fontRef idx="minor">
            <a:schemeClr val="dk1"/>
          </a:fontRef>
        </p:style>
        <p:txBody>
          <a:bodyPr rtlCol="0" anchor="ctr"/>
          <a:lstStyle/>
          <a:p>
            <a:pPr rtl="1"/>
            <a:endParaRPr lang="fr-FR" b="1" dirty="0" smtClean="0">
              <a:solidFill>
                <a:srgbClr val="000000"/>
              </a:solidFill>
              <a:latin typeface="Bahnschrift" pitchFamily="34" charset="0"/>
              <a:ea typeface="Times New Roman" pitchFamily="18" charset="0"/>
              <a:cs typeface="Arial" pitchFamily="34" charset="0"/>
            </a:endParaRPr>
          </a:p>
          <a:p>
            <a:pPr rtl="1"/>
            <a:endParaRPr lang="fr-FR" b="1" dirty="0" smtClean="0">
              <a:solidFill>
                <a:srgbClr val="000000"/>
              </a:solidFill>
              <a:latin typeface="Bahnschrift" pitchFamily="34" charset="0"/>
              <a:ea typeface="Times New Roman" pitchFamily="18" charset="0"/>
              <a:cs typeface="Arial" pitchFamily="34" charset="0"/>
            </a:endParaRPr>
          </a:p>
          <a:p>
            <a:pPr rtl="1"/>
            <a:endParaRPr lang="fr-FR" b="1" dirty="0" smtClean="0">
              <a:solidFill>
                <a:srgbClr val="000000"/>
              </a:solidFill>
              <a:latin typeface="Bahnschrift" pitchFamily="34" charset="0"/>
              <a:ea typeface="Times New Roman" pitchFamily="18" charset="0"/>
              <a:cs typeface="Arial" pitchFamily="34" charset="0"/>
            </a:endParaRPr>
          </a:p>
          <a:p>
            <a:endParaRPr lang="fr-FR" sz="2400" b="1" u="sng" dirty="0" smtClean="0">
              <a:solidFill>
                <a:srgbClr val="000000"/>
              </a:solidFill>
              <a:latin typeface="Bahnschrift SemiBold SemiConden" pitchFamily="34" charset="0"/>
              <a:ea typeface="Times New Roman" pitchFamily="18" charset="0"/>
              <a:cs typeface="Arial" pitchFamily="34" charset="0"/>
            </a:endParaRPr>
          </a:p>
          <a:p>
            <a:endParaRPr lang="fr-FR" sz="2400" b="1" u="sng" dirty="0" smtClean="0">
              <a:solidFill>
                <a:srgbClr val="000000"/>
              </a:solidFill>
              <a:latin typeface="Bahnschrift SemiBold SemiConden" pitchFamily="34" charset="0"/>
              <a:ea typeface="Times New Roman" pitchFamily="18" charset="0"/>
              <a:cs typeface="Arial" pitchFamily="34" charset="0"/>
            </a:endParaRPr>
          </a:p>
          <a:p>
            <a:endParaRPr lang="fr-FR" sz="2400" b="1" dirty="0" smtClean="0">
              <a:solidFill>
                <a:srgbClr val="000000"/>
              </a:solidFill>
              <a:latin typeface="Bahnschrift" pitchFamily="34" charset="0"/>
              <a:ea typeface="Times New Roman" pitchFamily="18" charset="0"/>
              <a:cs typeface="Arial" pitchFamily="34" charset="0"/>
            </a:endParaRPr>
          </a:p>
          <a:p>
            <a:r>
              <a:rPr lang="fr-FR" sz="2400" b="1" dirty="0" smtClean="0">
                <a:solidFill>
                  <a:srgbClr val="000000"/>
                </a:solidFill>
                <a:latin typeface="Bahnschrift" pitchFamily="34" charset="0"/>
                <a:ea typeface="Times New Roman" pitchFamily="18" charset="0"/>
                <a:cs typeface="Arial" pitchFamily="34" charset="0"/>
              </a:rPr>
              <a:t>                                </a:t>
            </a:r>
            <a:r>
              <a:rPr lang="fr-FR" sz="2400" b="1" dirty="0" smtClean="0">
                <a:solidFill>
                  <a:srgbClr val="000000"/>
                </a:solidFill>
                <a:latin typeface="Engravers MT" pitchFamily="18" charset="0"/>
                <a:ea typeface="Times New Roman" pitchFamily="18" charset="0"/>
                <a:cs typeface="Arial" pitchFamily="34" charset="0"/>
              </a:rPr>
              <a:t>Exposé:</a:t>
            </a:r>
          </a:p>
          <a:p>
            <a:endParaRPr lang="fr-FR" sz="2400" b="1" dirty="0" smtClean="0">
              <a:solidFill>
                <a:srgbClr val="000000"/>
              </a:solidFill>
              <a:latin typeface="Engravers MT" pitchFamily="18" charset="0"/>
              <a:ea typeface="Times New Roman" pitchFamily="18" charset="0"/>
              <a:cs typeface="Arial" pitchFamily="34" charset="0"/>
            </a:endParaRPr>
          </a:p>
          <a:p>
            <a:endParaRPr lang="fr-FR" sz="800" b="1" u="sng" dirty="0" smtClean="0">
              <a:solidFill>
                <a:srgbClr val="000000"/>
              </a:solidFill>
              <a:latin typeface="Bahnschrift SemiBold SemiConden" pitchFamily="34" charset="0"/>
              <a:ea typeface="Times New Roman" pitchFamily="18" charset="0"/>
              <a:cs typeface="Arial" pitchFamily="34" charset="0"/>
            </a:endParaRPr>
          </a:p>
          <a:p>
            <a:endParaRPr lang="fr-FR" sz="2400" b="1" u="sng" dirty="0" smtClean="0">
              <a:solidFill>
                <a:srgbClr val="000000"/>
              </a:solidFill>
              <a:latin typeface="Bahnschrift SemiBold SemiConden" pitchFamily="34" charset="0"/>
              <a:ea typeface="Times New Roman" pitchFamily="18" charset="0"/>
              <a:cs typeface="Arial" pitchFamily="34" charset="0"/>
            </a:endParaRPr>
          </a:p>
          <a:p>
            <a:endParaRPr lang="fr-FR" sz="2400" b="1" u="sng" dirty="0" smtClean="0">
              <a:solidFill>
                <a:srgbClr val="000000"/>
              </a:solidFill>
              <a:latin typeface="Bahnschrift SemiBold SemiConden" pitchFamily="34" charset="0"/>
              <a:ea typeface="Times New Roman" pitchFamily="18" charset="0"/>
              <a:cs typeface="Arial" pitchFamily="34" charset="0"/>
            </a:endParaRPr>
          </a:p>
          <a:p>
            <a:endParaRPr lang="fr-FR" sz="2400" b="1" u="sng" dirty="0" smtClean="0">
              <a:solidFill>
                <a:srgbClr val="000000"/>
              </a:solidFill>
              <a:latin typeface="Bahnschrift SemiBold SemiConden" pitchFamily="34" charset="0"/>
              <a:ea typeface="Times New Roman" pitchFamily="18" charset="0"/>
              <a:cs typeface="Arial" pitchFamily="34" charset="0"/>
            </a:endParaRPr>
          </a:p>
          <a:p>
            <a:r>
              <a:rPr lang="fr-FR" sz="2400" b="1" u="sng" dirty="0" smtClean="0">
                <a:solidFill>
                  <a:srgbClr val="000000"/>
                </a:solidFill>
                <a:latin typeface="Times New Roman" pitchFamily="18" charset="0"/>
                <a:ea typeface="Times New Roman" pitchFamily="18" charset="0"/>
                <a:cs typeface="Times New Roman" pitchFamily="18" charset="0"/>
              </a:rPr>
              <a:t>Module</a:t>
            </a:r>
            <a:r>
              <a:rPr lang="fr-FR" sz="2400" b="1" dirty="0" smtClean="0">
                <a:solidFill>
                  <a:srgbClr val="000000"/>
                </a:solidFill>
                <a:latin typeface="Times New Roman" pitchFamily="18" charset="0"/>
                <a:ea typeface="Times New Roman" pitchFamily="18" charset="0"/>
                <a:cs typeface="Times New Roman" pitchFamily="18" charset="0"/>
              </a:rPr>
              <a:t>: agronomie</a:t>
            </a:r>
            <a:endParaRPr lang="fr-FR" sz="2400" b="1" u="sng" dirty="0" smtClean="0">
              <a:solidFill>
                <a:srgbClr val="000000"/>
              </a:solidFill>
              <a:latin typeface="Times New Roman" pitchFamily="18" charset="0"/>
              <a:ea typeface="Times New Roman" pitchFamily="18" charset="0"/>
              <a:cs typeface="Times New Roman" pitchFamily="18" charset="0"/>
            </a:endParaRPr>
          </a:p>
          <a:p>
            <a:r>
              <a:rPr lang="fr-FR" sz="2400" b="1" dirty="0">
                <a:solidFill>
                  <a:srgbClr val="000000"/>
                </a:solidFill>
                <a:latin typeface="Times New Roman" pitchFamily="18" charset="0"/>
                <a:ea typeface="Times New Roman" pitchFamily="18" charset="0"/>
                <a:cs typeface="Times New Roman" pitchFamily="18" charset="0"/>
              </a:rPr>
              <a:t>Présentées par:                                                                                                                                                                 </a:t>
            </a:r>
          </a:p>
          <a:p>
            <a:r>
              <a:rPr lang="fr-FR" sz="2400" b="1" dirty="0">
                <a:solidFill>
                  <a:srgbClr val="000000"/>
                </a:solidFill>
                <a:latin typeface="Times New Roman" pitchFamily="18" charset="0"/>
                <a:ea typeface="Times New Roman" pitchFamily="18" charset="0"/>
                <a:cs typeface="Times New Roman" pitchFamily="18" charset="0"/>
              </a:rPr>
              <a:t>-  KERKOUCHE HIBAT ERRAHMANE                              </a:t>
            </a:r>
          </a:p>
          <a:p>
            <a:pPr>
              <a:buFontTx/>
              <a:buChar char="-"/>
            </a:pPr>
            <a:r>
              <a:rPr lang="fr-FR" sz="2400" b="1" dirty="0">
                <a:solidFill>
                  <a:srgbClr val="000000"/>
                </a:solidFill>
                <a:latin typeface="Times New Roman" pitchFamily="18" charset="0"/>
                <a:ea typeface="Times New Roman" pitchFamily="18" charset="0"/>
                <a:cs typeface="Times New Roman" pitchFamily="18" charset="0"/>
              </a:rPr>
              <a:t>  </a:t>
            </a:r>
            <a:r>
              <a:rPr lang="fr-FR" sz="2400" b="1" dirty="0" smtClean="0">
                <a:solidFill>
                  <a:srgbClr val="000000"/>
                </a:solidFill>
                <a:latin typeface="Times New Roman" pitchFamily="18" charset="0"/>
                <a:ea typeface="Times New Roman" pitchFamily="18" charset="0"/>
                <a:cs typeface="Times New Roman" pitchFamily="18" charset="0"/>
              </a:rPr>
              <a:t>GAMBIT HIBA</a:t>
            </a:r>
            <a:endParaRPr lang="fr-FR" sz="2400" b="1" dirty="0">
              <a:solidFill>
                <a:srgbClr val="000000"/>
              </a:solidFill>
              <a:latin typeface="Times New Roman" pitchFamily="18" charset="0"/>
              <a:ea typeface="Times New Roman" pitchFamily="18" charset="0"/>
              <a:cs typeface="Times New Roman" pitchFamily="18" charset="0"/>
            </a:endParaRPr>
          </a:p>
          <a:p>
            <a:pPr algn="ctr"/>
            <a:r>
              <a:rPr lang="fr-FR" sz="2400" b="1" dirty="0">
                <a:solidFill>
                  <a:srgbClr val="000000"/>
                </a:solidFill>
                <a:latin typeface="Bahnschrift" pitchFamily="34" charset="0"/>
                <a:ea typeface="Times New Roman" pitchFamily="18" charset="0"/>
                <a:cs typeface="Arial" pitchFamily="34" charset="0"/>
              </a:rPr>
              <a:t>Année :2025/2026                                                  </a:t>
            </a:r>
          </a:p>
          <a:p>
            <a:endParaRPr lang="fr-FR" sz="2400" b="1" dirty="0">
              <a:solidFill>
                <a:srgbClr val="000000"/>
              </a:solidFill>
              <a:latin typeface="Bahnschrift" pitchFamily="34" charset="0"/>
              <a:ea typeface="Times New Roman" pitchFamily="18" charset="0"/>
              <a:cs typeface="Arial" pitchFamily="34" charset="0"/>
            </a:endParaRPr>
          </a:p>
          <a:p>
            <a:pPr algn="ctr" rtl="1"/>
            <a:endParaRPr lang="fr-FR" sz="1400" b="1" dirty="0" smtClean="0">
              <a:solidFill>
                <a:srgbClr val="000000"/>
              </a:solidFill>
              <a:latin typeface="Bahnschrift" pitchFamily="34" charset="0"/>
              <a:ea typeface="Times New Roman" pitchFamily="18" charset="0"/>
              <a:cs typeface="Arial" pitchFamily="34" charset="0"/>
            </a:endParaRPr>
          </a:p>
        </p:txBody>
      </p:sp>
      <p:pic>
        <p:nvPicPr>
          <p:cNvPr id="8" name="Image 2"/>
          <p:cNvPicPr>
            <a:picLocks noChangeAspect="1" noChangeArrowheads="1"/>
          </p:cNvPicPr>
          <p:nvPr/>
        </p:nvPicPr>
        <p:blipFill>
          <a:blip r:embed="rId3"/>
          <a:srcRect/>
          <a:stretch>
            <a:fillRect/>
          </a:stretch>
        </p:blipFill>
        <p:spPr bwMode="auto">
          <a:xfrm>
            <a:off x="785786" y="754277"/>
            <a:ext cx="1143008" cy="1277480"/>
          </a:xfrm>
          <a:prstGeom prst="rect">
            <a:avLst/>
          </a:prstGeom>
          <a:noFill/>
          <a:ln w="9525">
            <a:noFill/>
            <a:miter lim="800000"/>
            <a:headEnd/>
            <a:tailEnd/>
          </a:ln>
        </p:spPr>
      </p:pic>
      <p:pic>
        <p:nvPicPr>
          <p:cNvPr id="9" name="Image 2"/>
          <p:cNvPicPr>
            <a:picLocks noChangeAspect="1" noChangeArrowheads="1"/>
          </p:cNvPicPr>
          <p:nvPr/>
        </p:nvPicPr>
        <p:blipFill>
          <a:blip r:embed="rId3"/>
          <a:srcRect/>
          <a:stretch>
            <a:fillRect/>
          </a:stretch>
        </p:blipFill>
        <p:spPr bwMode="auto">
          <a:xfrm>
            <a:off x="7215206" y="714356"/>
            <a:ext cx="1214446" cy="1357322"/>
          </a:xfrm>
          <a:prstGeom prst="rect">
            <a:avLst/>
          </a:prstGeom>
          <a:noFill/>
          <a:ln w="9525">
            <a:noFill/>
            <a:miter lim="800000"/>
            <a:headEnd/>
            <a:tailEnd/>
          </a:ln>
        </p:spPr>
      </p:pic>
      <p:sp>
        <p:nvSpPr>
          <p:cNvPr id="10" name="Rounded Rectangle 17"/>
          <p:cNvSpPr/>
          <p:nvPr/>
        </p:nvSpPr>
        <p:spPr>
          <a:xfrm>
            <a:off x="1188211" y="2690301"/>
            <a:ext cx="6767577" cy="107157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0" algn="ctr" fontAlgn="base">
              <a:spcBef>
                <a:spcPct val="0"/>
              </a:spcBef>
              <a:spcAft>
                <a:spcPct val="0"/>
              </a:spcAft>
            </a:pPr>
            <a:r>
              <a:rPr lang="fr-FR" sz="2800" b="1" u="sng" dirty="0" smtClean="0">
                <a:solidFill>
                  <a:srgbClr val="000000"/>
                </a:solidFill>
                <a:latin typeface="Calibri" pitchFamily="34" charset="0"/>
                <a:ea typeface="Times New Roman" pitchFamily="18" charset="0"/>
                <a:cs typeface="Arial" pitchFamily="34" charset="0"/>
              </a:rPr>
              <a:t>Thème:</a:t>
            </a:r>
          </a:p>
          <a:p>
            <a:pPr lvl="0" algn="ctr" fontAlgn="base">
              <a:spcBef>
                <a:spcPct val="0"/>
              </a:spcBef>
              <a:spcAft>
                <a:spcPct val="0"/>
              </a:spcAft>
            </a:pPr>
            <a:r>
              <a:rPr lang="fr-FR" sz="2800" b="1" u="sng" dirty="0" err="1" smtClean="0">
                <a:solidFill>
                  <a:srgbClr val="000000"/>
                </a:solidFill>
                <a:latin typeface="Calibri" pitchFamily="34" charset="0"/>
                <a:ea typeface="Times New Roman" pitchFamily="18" charset="0"/>
                <a:cs typeface="Arial" pitchFamily="34" charset="0"/>
              </a:rPr>
              <a:t>Ies</a:t>
            </a:r>
            <a:r>
              <a:rPr lang="fr-FR" sz="2800" b="1" u="sng" dirty="0" smtClean="0">
                <a:solidFill>
                  <a:srgbClr val="000000"/>
                </a:solidFill>
                <a:latin typeface="Calibri" pitchFamily="34" charset="0"/>
                <a:ea typeface="Times New Roman" pitchFamily="18" charset="0"/>
                <a:cs typeface="Arial" pitchFamily="34" charset="0"/>
              </a:rPr>
              <a:t> fosses septiques</a:t>
            </a:r>
          </a:p>
        </p:txBody>
      </p:sp>
      <p:sp>
        <p:nvSpPr>
          <p:cNvPr id="11" name="Rectangle 10"/>
          <p:cNvSpPr/>
          <p:nvPr/>
        </p:nvSpPr>
        <p:spPr>
          <a:xfrm>
            <a:off x="1928794" y="571480"/>
            <a:ext cx="5286412" cy="1077218"/>
          </a:xfrm>
          <a:prstGeom prst="rect">
            <a:avLst/>
          </a:prstGeom>
        </p:spPr>
        <p:txBody>
          <a:bodyPr wrap="square">
            <a:spAutoFit/>
          </a:bodyPr>
          <a:lstStyle/>
          <a:p>
            <a:pPr algn="ctr" rtl="1"/>
            <a:r>
              <a:rPr lang="fr-FR" sz="1600" b="1" dirty="0" smtClean="0">
                <a:solidFill>
                  <a:srgbClr val="000000"/>
                </a:solidFill>
                <a:latin typeface="Calibri" pitchFamily="34" charset="0"/>
                <a:ea typeface="Times New Roman" pitchFamily="18" charset="0"/>
                <a:cs typeface="Calibri" pitchFamily="34" charset="0"/>
              </a:rPr>
              <a:t>REPUBLIQUE ALGERIENNE DEMOCRATIQUE ET  POPULAIRE</a:t>
            </a:r>
          </a:p>
          <a:p>
            <a:pPr algn="ctr" rtl="1"/>
            <a:r>
              <a:rPr lang="fr-FR" sz="1600" b="1" dirty="0" smtClean="0">
                <a:solidFill>
                  <a:srgbClr val="000000"/>
                </a:solidFill>
                <a:latin typeface="Calibri" pitchFamily="34" charset="0"/>
                <a:ea typeface="Times New Roman" pitchFamily="18" charset="0"/>
                <a:cs typeface="Calibri" pitchFamily="34" charset="0"/>
              </a:rPr>
              <a:t>MINISTERE DE  L’ENSEINEMENT SUPERIEUR ET DE</a:t>
            </a:r>
          </a:p>
          <a:p>
            <a:pPr algn="ctr" rtl="1"/>
            <a:r>
              <a:rPr lang="fr-FR" sz="1600" b="1" dirty="0" smtClean="0">
                <a:solidFill>
                  <a:srgbClr val="000000"/>
                </a:solidFill>
                <a:latin typeface="Calibri" pitchFamily="34" charset="0"/>
                <a:ea typeface="Times New Roman" pitchFamily="18" charset="0"/>
                <a:cs typeface="Calibri" pitchFamily="34" charset="0"/>
              </a:rPr>
              <a:t> LA RECHERCHE SCIENTIFIQUE</a:t>
            </a:r>
          </a:p>
          <a:p>
            <a:pPr algn="ctr" rtl="1"/>
            <a:r>
              <a:rPr lang="fr-FR" sz="1600" b="1" dirty="0" smtClean="0">
                <a:solidFill>
                  <a:srgbClr val="000000"/>
                </a:solidFill>
                <a:latin typeface="Calibri" pitchFamily="34" charset="0"/>
                <a:ea typeface="Times New Roman" pitchFamily="18" charset="0"/>
                <a:cs typeface="Calibri" pitchFamily="34" charset="0"/>
              </a:rPr>
              <a:t>Université Constantine </a:t>
            </a:r>
            <a:r>
              <a:rPr lang="fr-FR" sz="1600" b="1" dirty="0" smtClean="0">
                <a:solidFill>
                  <a:srgbClr val="000000"/>
                </a:solidFill>
                <a:latin typeface="Consolas" pitchFamily="49" charset="0"/>
                <a:ea typeface="Times New Roman" pitchFamily="18" charset="0"/>
                <a:cs typeface="Arial" pitchFamily="34" charset="0"/>
              </a:rPr>
              <a:t>1</a:t>
            </a:r>
            <a:endParaRPr lang="ar-DZ" sz="1600" b="1" dirty="0" smtClean="0">
              <a:solidFill>
                <a:srgbClr val="000000"/>
              </a:solidFill>
              <a:latin typeface="Consolas" pitchFamily="49" charset="0"/>
              <a:ea typeface="Times New Roman" pitchFamily="18" charset="0"/>
              <a:cs typeface="Arial" pitchFamily="34" charset="0"/>
            </a:endParaRPr>
          </a:p>
        </p:txBody>
      </p:sp>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p:cNvSpPr txBox="1"/>
          <p:nvPr/>
        </p:nvSpPr>
        <p:spPr>
          <a:xfrm>
            <a:off x="3923927" y="363433"/>
            <a:ext cx="3641115" cy="707886"/>
          </a:xfrm>
          <a:prstGeom prst="rect">
            <a:avLst/>
          </a:prstGeom>
          <a:noFill/>
        </p:spPr>
        <p:txBody>
          <a:bodyPr wrap="square" rtlCol="0">
            <a:spAutoFit/>
          </a:bodyPr>
          <a:lstStyle/>
          <a:p>
            <a:pPr algn="r" rtl="1"/>
            <a:r>
              <a:rPr lang="ar-DZ" sz="4000" b="1" dirty="0" smtClean="0">
                <a:effectLst>
                  <a:outerShdw blurRad="38100" dist="38100" dir="2700000" algn="tl">
                    <a:srgbClr val="000000">
                      <a:alpha val="43137"/>
                    </a:srgbClr>
                  </a:outerShdw>
                  <a:reflection blurRad="6350" stA="55000" endA="300" endPos="45500" dir="5400000" sy="-100000" algn="bl" rotWithShape="0"/>
                </a:effectLst>
                <a:latin typeface="Simplified Arabic" panose="02020603050405020304" pitchFamily="18" charset="-78"/>
                <a:cs typeface="Simplified Arabic" panose="02020603050405020304" pitchFamily="18" charset="-78"/>
              </a:rPr>
              <a:t>                                 </a:t>
            </a:r>
            <a:endParaRPr lang="fr-FR" sz="2000" b="1" dirty="0">
              <a:effectLst>
                <a:outerShdw blurRad="38100" dist="38100" dir="2700000" algn="tl">
                  <a:srgbClr val="000000">
                    <a:alpha val="43137"/>
                  </a:srgbClr>
                </a:outerShdw>
                <a:reflection blurRad="6350" stA="55000" endA="300" endPos="45500" dir="5400000" sy="-100000" algn="bl" rotWithShape="0"/>
              </a:effectLst>
            </a:endParaRPr>
          </a:p>
        </p:txBody>
      </p:sp>
      <p:sp>
        <p:nvSpPr>
          <p:cNvPr id="6" name="Arrondir un rectangle avec un coin diagonal 5"/>
          <p:cNvSpPr/>
          <p:nvPr/>
        </p:nvSpPr>
        <p:spPr>
          <a:xfrm>
            <a:off x="285720" y="188640"/>
            <a:ext cx="8643998" cy="6515738"/>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endParaRPr lang="fr-FR" sz="3200" b="1" dirty="0" smtClean="0"/>
          </a:p>
          <a:p>
            <a:endParaRPr lang="fr-FR" sz="3200" b="1" dirty="0"/>
          </a:p>
          <a:p>
            <a:endParaRPr lang="fr-FR" sz="3200" b="1" dirty="0" smtClean="0"/>
          </a:p>
          <a:p>
            <a:endParaRPr lang="fr-FR" sz="3200" b="1" dirty="0"/>
          </a:p>
          <a:p>
            <a:endParaRPr lang="fr-FR" sz="3200" b="1" dirty="0" smtClean="0"/>
          </a:p>
          <a:p>
            <a:endParaRPr lang="fr-FR" sz="3200" b="1" dirty="0"/>
          </a:p>
          <a:p>
            <a:endParaRPr lang="fr-FR" sz="3200" b="1" dirty="0" smtClean="0"/>
          </a:p>
          <a:p>
            <a:endParaRPr lang="fr-FR" sz="3200" b="1" dirty="0"/>
          </a:p>
          <a:p>
            <a:endParaRPr lang="fr-FR" sz="3200" b="1" dirty="0" smtClean="0"/>
          </a:p>
          <a:p>
            <a:endParaRPr lang="fr-FR" sz="3200" b="1" dirty="0"/>
          </a:p>
          <a:p>
            <a:endParaRPr lang="fr-FR" sz="3200" b="1" dirty="0" smtClean="0"/>
          </a:p>
          <a:p>
            <a:r>
              <a:rPr lang="fr-FR" sz="2000" b="1" dirty="0">
                <a:ln>
                  <a:solidFill>
                    <a:srgbClr val="0070C0"/>
                  </a:solidFill>
                </a:ln>
                <a:solidFill>
                  <a:schemeClr val="tx1"/>
                </a:solidFill>
                <a:latin typeface="Times New Roman" pitchFamily="18" charset="0"/>
                <a:cs typeface="Times New Roman" pitchFamily="18" charset="0"/>
              </a:rPr>
              <a:t> </a:t>
            </a:r>
            <a:r>
              <a:rPr lang="fr-FR" sz="2000" b="1" dirty="0">
                <a:ln>
                  <a:solidFill>
                    <a:srgbClr val="0070C0"/>
                  </a:solidFill>
                </a:ln>
                <a:solidFill>
                  <a:schemeClr val="tx1"/>
                </a:solidFill>
                <a:latin typeface="Times New Roman" pitchFamily="18" charset="0"/>
                <a:cs typeface="Times New Roman" pitchFamily="18" charset="0"/>
              </a:rPr>
              <a:t>  </a:t>
            </a:r>
            <a:r>
              <a:rPr lang="fr-FR" sz="2000" b="1" dirty="0" smtClean="0">
                <a:ln>
                  <a:solidFill>
                    <a:srgbClr val="0070C0"/>
                  </a:solidFill>
                </a:ln>
                <a:solidFill>
                  <a:schemeClr val="tx1"/>
                </a:solidFill>
                <a:latin typeface="Times New Roman" pitchFamily="18" charset="0"/>
                <a:cs typeface="Times New Roman" pitchFamily="18" charset="0"/>
              </a:rPr>
              <a:t>              </a:t>
            </a:r>
          </a:p>
          <a:p>
            <a:r>
              <a:rPr lang="fr-FR" sz="2000" b="1" dirty="0">
                <a:ln>
                  <a:solidFill>
                    <a:srgbClr val="0070C0"/>
                  </a:solidFill>
                </a:ln>
                <a:solidFill>
                  <a:schemeClr val="tx1"/>
                </a:solidFill>
                <a:latin typeface="Times New Roman" pitchFamily="18" charset="0"/>
                <a:cs typeface="Times New Roman" pitchFamily="18" charset="0"/>
              </a:rPr>
              <a:t> </a:t>
            </a:r>
            <a:r>
              <a:rPr lang="fr-FR" sz="2000" b="1" dirty="0" smtClean="0">
                <a:ln>
                  <a:solidFill>
                    <a:srgbClr val="0070C0"/>
                  </a:solidFill>
                </a:ln>
                <a:solidFill>
                  <a:schemeClr val="tx1"/>
                </a:solidFill>
                <a:latin typeface="Times New Roman" pitchFamily="18" charset="0"/>
                <a:cs typeface="Times New Roman" pitchFamily="18" charset="0"/>
              </a:rPr>
              <a:t>                    </a:t>
            </a:r>
            <a:r>
              <a:rPr lang="fr-FR" sz="2000" b="1" dirty="0">
                <a:ln>
                  <a:solidFill>
                    <a:srgbClr val="0070C0"/>
                  </a:solidFill>
                </a:ln>
                <a:solidFill>
                  <a:schemeClr val="tx1"/>
                </a:solidFill>
                <a:latin typeface="Times New Roman" pitchFamily="18" charset="0"/>
                <a:cs typeface="Times New Roman" pitchFamily="18" charset="0"/>
              </a:rPr>
              <a:t>Stations </a:t>
            </a:r>
            <a:r>
              <a:rPr lang="fr-FR" sz="2000" b="1" dirty="0">
                <a:ln>
                  <a:solidFill>
                    <a:srgbClr val="0070C0"/>
                  </a:solidFill>
                </a:ln>
                <a:solidFill>
                  <a:schemeClr val="tx1"/>
                </a:solidFill>
                <a:latin typeface="Times New Roman" pitchFamily="18" charset="0"/>
                <a:cs typeface="Times New Roman" pitchFamily="18" charset="0"/>
              </a:rPr>
              <a:t>de traitement des boues</a:t>
            </a:r>
          </a:p>
        </p:txBody>
      </p:sp>
      <p:sp>
        <p:nvSpPr>
          <p:cNvPr id="29697" name="Rectangle 1"/>
          <p:cNvSpPr>
            <a:spLocks noChangeArrowheads="1"/>
          </p:cNvSpPr>
          <p:nvPr/>
        </p:nvSpPr>
        <p:spPr bwMode="auto">
          <a:xfrm>
            <a:off x="428596" y="3366598"/>
            <a:ext cx="8215370" cy="83099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gn="just" eaLnBrk="0" fontAlgn="base" hangingPunct="0">
              <a:spcBef>
                <a:spcPct val="0"/>
              </a:spcBef>
              <a:spcAft>
                <a:spcPct val="0"/>
              </a:spcAft>
            </a:pPr>
            <a:endParaRPr lang="fr-FR" sz="2400" dirty="0" smtClean="0">
              <a:ea typeface="Times New Roman" pitchFamily="18"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fr-FR" sz="2400" b="0" i="0" u="none" strike="noStrike" cap="none" normalizeH="0" baseline="0" dirty="0" smtClean="0">
              <a:ln>
                <a:noFill/>
              </a:ln>
              <a:effectLst/>
              <a:latin typeface="+mj-lt"/>
              <a:cs typeface="Arial" pitchFamily="34"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3287836"/>
            <a:ext cx="3528392" cy="2654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5656" y="357259"/>
            <a:ext cx="6089386" cy="27151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2040" y="3287836"/>
            <a:ext cx="3449960" cy="25044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p:cNvSpPr txBox="1"/>
          <p:nvPr/>
        </p:nvSpPr>
        <p:spPr>
          <a:xfrm>
            <a:off x="3923927" y="363433"/>
            <a:ext cx="3641115" cy="707886"/>
          </a:xfrm>
          <a:prstGeom prst="rect">
            <a:avLst/>
          </a:prstGeom>
          <a:noFill/>
        </p:spPr>
        <p:txBody>
          <a:bodyPr wrap="square" rtlCol="0">
            <a:spAutoFit/>
          </a:bodyPr>
          <a:lstStyle/>
          <a:p>
            <a:pPr algn="r" rtl="1"/>
            <a:r>
              <a:rPr lang="ar-DZ" sz="4000" b="1" dirty="0" smtClean="0">
                <a:effectLst>
                  <a:outerShdw blurRad="38100" dist="38100" dir="2700000" algn="tl">
                    <a:srgbClr val="000000">
                      <a:alpha val="43137"/>
                    </a:srgbClr>
                  </a:outerShdw>
                  <a:reflection blurRad="6350" stA="55000" endA="300" endPos="45500" dir="5400000" sy="-100000" algn="bl" rotWithShape="0"/>
                </a:effectLst>
                <a:latin typeface="Simplified Arabic" panose="02020603050405020304" pitchFamily="18" charset="-78"/>
                <a:cs typeface="Simplified Arabic" panose="02020603050405020304" pitchFamily="18" charset="-78"/>
              </a:rPr>
              <a:t>                                 </a:t>
            </a:r>
            <a:endParaRPr lang="fr-FR" sz="2000" b="1" dirty="0">
              <a:effectLst>
                <a:outerShdw blurRad="38100" dist="38100" dir="2700000" algn="tl">
                  <a:srgbClr val="000000">
                    <a:alpha val="43137"/>
                  </a:srgbClr>
                </a:outerShdw>
                <a:reflection blurRad="6350" stA="55000" endA="300" endPos="45500" dir="5400000" sy="-100000" algn="bl" rotWithShape="0"/>
              </a:effectLst>
            </a:endParaRPr>
          </a:p>
        </p:txBody>
      </p:sp>
      <p:sp>
        <p:nvSpPr>
          <p:cNvPr id="6" name="Arrondir un rectangle avec un coin diagonal 5"/>
          <p:cNvSpPr/>
          <p:nvPr/>
        </p:nvSpPr>
        <p:spPr>
          <a:xfrm>
            <a:off x="285720" y="260648"/>
            <a:ext cx="8496944" cy="6494567"/>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pPr>
              <a:lnSpc>
                <a:spcPct val="150000"/>
              </a:lnSpc>
            </a:pPr>
            <a:r>
              <a:rPr lang="fr-FR" sz="2400" b="1" dirty="0" smtClean="0">
                <a:ln>
                  <a:solidFill>
                    <a:srgbClr val="0070C0"/>
                  </a:solidFill>
                </a:ln>
                <a:solidFill>
                  <a:srgbClr val="0070C0"/>
                </a:solidFill>
                <a:latin typeface="Times New Roman" pitchFamily="18" charset="0"/>
                <a:cs typeface="Times New Roman" pitchFamily="18" charset="0"/>
              </a:rPr>
              <a:t>          </a:t>
            </a:r>
            <a:r>
              <a:rPr lang="fr-FR" sz="2800" b="1" dirty="0" err="1" smtClean="0">
                <a:ln>
                  <a:solidFill>
                    <a:srgbClr val="0070C0"/>
                  </a:solidFill>
                </a:ln>
                <a:solidFill>
                  <a:srgbClr val="0070C0"/>
                </a:solidFill>
                <a:latin typeface="Times New Roman" pitchFamily="18" charset="0"/>
                <a:cs typeface="Times New Roman" pitchFamily="18" charset="0"/>
              </a:rPr>
              <a:t>b.Les</a:t>
            </a:r>
            <a:r>
              <a:rPr lang="fr-FR" sz="2800" b="1" dirty="0" smtClean="0">
                <a:ln>
                  <a:solidFill>
                    <a:srgbClr val="0070C0"/>
                  </a:solidFill>
                </a:ln>
                <a:solidFill>
                  <a:srgbClr val="0070C0"/>
                </a:solidFill>
                <a:latin typeface="Times New Roman" pitchFamily="18" charset="0"/>
                <a:cs typeface="Times New Roman" pitchFamily="18" charset="0"/>
              </a:rPr>
              <a:t> </a:t>
            </a:r>
            <a:r>
              <a:rPr lang="fr-FR" sz="2800" b="1" dirty="0">
                <a:ln>
                  <a:solidFill>
                    <a:srgbClr val="0070C0"/>
                  </a:solidFill>
                </a:ln>
                <a:solidFill>
                  <a:srgbClr val="0070C0"/>
                </a:solidFill>
                <a:latin typeface="Times New Roman" pitchFamily="18" charset="0"/>
                <a:cs typeface="Times New Roman" pitchFamily="18" charset="0"/>
              </a:rPr>
              <a:t>eaux usées des fosses </a:t>
            </a:r>
            <a:r>
              <a:rPr lang="fr-FR" sz="2800" b="1" dirty="0">
                <a:ln>
                  <a:solidFill>
                    <a:srgbClr val="0070C0"/>
                  </a:solidFill>
                </a:ln>
                <a:solidFill>
                  <a:srgbClr val="0070C0"/>
                </a:solidFill>
                <a:latin typeface="Times New Roman" pitchFamily="18" charset="0"/>
                <a:cs typeface="Times New Roman" pitchFamily="18" charset="0"/>
              </a:rPr>
              <a:t>septiques</a:t>
            </a:r>
            <a:endParaRPr lang="fr-FR" sz="2800" b="1" dirty="0">
              <a:ln>
                <a:solidFill>
                  <a:srgbClr val="0070C0"/>
                </a:solidFill>
              </a:ln>
              <a:solidFill>
                <a:srgbClr val="0070C0"/>
              </a:solidFill>
              <a:latin typeface="Times New Roman" pitchFamily="18" charset="0"/>
              <a:cs typeface="Times New Roman" pitchFamily="18" charset="0"/>
            </a:endParaRPr>
          </a:p>
          <a:p>
            <a:r>
              <a:rPr lang="fr-FR" sz="2000" b="1" dirty="0" smtClean="0">
                <a:ln>
                  <a:solidFill>
                    <a:srgbClr val="0070C0"/>
                  </a:solidFill>
                </a:ln>
                <a:solidFill>
                  <a:schemeClr val="tx1"/>
                </a:solidFill>
                <a:latin typeface="Times New Roman" pitchFamily="18" charset="0"/>
                <a:cs typeface="Times New Roman" pitchFamily="18" charset="0"/>
              </a:rPr>
              <a:t>      Le </a:t>
            </a:r>
            <a:r>
              <a:rPr lang="fr-FR" sz="2000" b="1" dirty="0">
                <a:ln>
                  <a:solidFill>
                    <a:srgbClr val="0070C0"/>
                  </a:solidFill>
                </a:ln>
                <a:solidFill>
                  <a:schemeClr val="tx1"/>
                </a:solidFill>
                <a:latin typeface="Times New Roman" pitchFamily="18" charset="0"/>
                <a:cs typeface="Times New Roman" pitchFamily="18" charset="0"/>
              </a:rPr>
              <a:t>traitement des eaux usées provenant des fosses septiques vise à éliminer les polluants, les micro-organismes pathogènes et à rendre l’eau réutilisable</a:t>
            </a:r>
            <a:r>
              <a:rPr lang="fr-FR" sz="2000" b="1" dirty="0" smtClean="0">
                <a:ln>
                  <a:solidFill>
                    <a:srgbClr val="0070C0"/>
                  </a:solidFill>
                </a:ln>
                <a:solidFill>
                  <a:schemeClr val="tx1"/>
                </a:solidFill>
                <a:latin typeface="Times New Roman" pitchFamily="18" charset="0"/>
                <a:cs typeface="Times New Roman" pitchFamily="18" charset="0"/>
              </a:rPr>
              <a:t>.</a:t>
            </a:r>
          </a:p>
          <a:p>
            <a:pPr>
              <a:lnSpc>
                <a:spcPct val="150000"/>
              </a:lnSpc>
            </a:pPr>
            <a:r>
              <a:rPr lang="fr-FR" sz="2400" b="1" dirty="0" smtClean="0">
                <a:ln>
                  <a:solidFill>
                    <a:srgbClr val="0070C0"/>
                  </a:solidFill>
                </a:ln>
                <a:solidFill>
                  <a:srgbClr val="0070C0"/>
                </a:solidFill>
                <a:latin typeface="Times New Roman" pitchFamily="18" charset="0"/>
                <a:cs typeface="Times New Roman" pitchFamily="18" charset="0"/>
              </a:rPr>
              <a:t> b.1Traitement </a:t>
            </a:r>
            <a:r>
              <a:rPr lang="fr-FR" sz="2400" b="1" dirty="0">
                <a:ln>
                  <a:solidFill>
                    <a:srgbClr val="0070C0"/>
                  </a:solidFill>
                </a:ln>
                <a:solidFill>
                  <a:srgbClr val="0070C0"/>
                </a:solidFill>
                <a:latin typeface="Times New Roman" pitchFamily="18" charset="0"/>
                <a:cs typeface="Times New Roman" pitchFamily="18" charset="0"/>
              </a:rPr>
              <a:t>biologique </a:t>
            </a:r>
            <a:r>
              <a:rPr lang="fr-FR" sz="2000" b="1" dirty="0" smtClean="0">
                <a:ln>
                  <a:solidFill>
                    <a:srgbClr val="0070C0"/>
                  </a:solidFill>
                </a:ln>
                <a:solidFill>
                  <a:schemeClr val="tx1"/>
                </a:solidFill>
                <a:latin typeface="Times New Roman" pitchFamily="18" charset="0"/>
                <a:cs typeface="Times New Roman" pitchFamily="18" charset="0"/>
              </a:rPr>
              <a:t>: </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vise </a:t>
            </a:r>
            <a:r>
              <a:rPr lang="fr-FR" sz="2000" b="1" dirty="0">
                <a:ln>
                  <a:solidFill>
                    <a:srgbClr val="0070C0"/>
                  </a:solidFill>
                </a:ln>
                <a:solidFill>
                  <a:schemeClr val="tx1"/>
                </a:solidFill>
                <a:latin typeface="Times New Roman" pitchFamily="18" charset="0"/>
                <a:cs typeface="Times New Roman" pitchFamily="18" charset="0"/>
              </a:rPr>
              <a:t>à éliminer la matière organique dissoute restante</a:t>
            </a:r>
            <a:r>
              <a:rPr lang="fr-FR" sz="2000" b="1" dirty="0" smtClean="0">
                <a:ln>
                  <a:solidFill>
                    <a:srgbClr val="0070C0"/>
                  </a:solidFill>
                </a:ln>
                <a:solidFill>
                  <a:schemeClr val="tx1"/>
                </a:solidFill>
                <a:latin typeface="Times New Roman" pitchFamily="18" charset="0"/>
                <a:cs typeface="Times New Roman" pitchFamily="18" charset="0"/>
              </a:rPr>
              <a:t>.</a:t>
            </a:r>
          </a:p>
          <a:p>
            <a:r>
              <a:rPr lang="fr-FR" sz="2000" b="1" dirty="0" smtClean="0">
                <a:ln>
                  <a:solidFill>
                    <a:srgbClr val="0070C0"/>
                  </a:solidFill>
                </a:ln>
                <a:solidFill>
                  <a:schemeClr val="tx1"/>
                </a:solidFill>
                <a:latin typeface="Times New Roman" pitchFamily="18" charset="0"/>
                <a:cs typeface="Times New Roman" pitchFamily="18" charset="0"/>
              </a:rPr>
              <a:t>  - L’eau </a:t>
            </a:r>
            <a:r>
              <a:rPr lang="fr-FR" sz="2000" b="1" dirty="0">
                <a:ln>
                  <a:solidFill>
                    <a:srgbClr val="0070C0"/>
                  </a:solidFill>
                </a:ln>
                <a:solidFill>
                  <a:schemeClr val="tx1"/>
                </a:solidFill>
                <a:latin typeface="Times New Roman" pitchFamily="18" charset="0"/>
                <a:cs typeface="Times New Roman" pitchFamily="18" charset="0"/>
              </a:rPr>
              <a:t>passe par un filtre bactérien ou un lit d’épandage</a:t>
            </a:r>
            <a:r>
              <a:rPr lang="fr-FR" sz="2000" b="1" dirty="0" smtClean="0">
                <a:ln>
                  <a:solidFill>
                    <a:srgbClr val="0070C0"/>
                  </a:solidFill>
                </a:ln>
                <a:solidFill>
                  <a:schemeClr val="tx1"/>
                </a:solidFill>
                <a:latin typeface="Times New Roman" pitchFamily="18" charset="0"/>
                <a:cs typeface="Times New Roman" pitchFamily="18" charset="0"/>
              </a:rPr>
              <a:t>.</a:t>
            </a:r>
          </a:p>
          <a:p>
            <a:r>
              <a:rPr lang="fr-FR" sz="2000" b="1" dirty="0" smtClean="0">
                <a:ln>
                  <a:solidFill>
                    <a:srgbClr val="0070C0"/>
                  </a:solidFill>
                </a:ln>
                <a:solidFill>
                  <a:schemeClr val="tx1"/>
                </a:solidFill>
                <a:latin typeface="Times New Roman" pitchFamily="18" charset="0"/>
                <a:cs typeface="Times New Roman" pitchFamily="18" charset="0"/>
              </a:rPr>
              <a:t>  - Des </a:t>
            </a:r>
            <a:r>
              <a:rPr lang="fr-FR" sz="2000" b="1" dirty="0">
                <a:ln>
                  <a:solidFill>
                    <a:srgbClr val="0070C0"/>
                  </a:solidFill>
                </a:ln>
                <a:solidFill>
                  <a:schemeClr val="tx1"/>
                </a:solidFill>
                <a:latin typeface="Times New Roman" pitchFamily="18" charset="0"/>
                <a:cs typeface="Times New Roman" pitchFamily="18" charset="0"/>
              </a:rPr>
              <a:t>bactéries aérobies (comme </a:t>
            </a:r>
            <a:r>
              <a:rPr lang="fr-FR" sz="2000" b="1" i="1" dirty="0">
                <a:ln>
                  <a:solidFill>
                    <a:srgbClr val="0070C0"/>
                  </a:solidFill>
                </a:ln>
                <a:solidFill>
                  <a:schemeClr val="tx1"/>
                </a:solidFill>
                <a:latin typeface="Times New Roman" pitchFamily="18" charset="0"/>
                <a:cs typeface="Times New Roman" pitchFamily="18" charset="0"/>
              </a:rPr>
              <a:t>Nitrosomonas</a:t>
            </a:r>
            <a:r>
              <a:rPr lang="fr-FR" sz="2000" b="1" dirty="0">
                <a:ln>
                  <a:solidFill>
                    <a:srgbClr val="0070C0"/>
                  </a:solidFill>
                </a:ln>
                <a:solidFill>
                  <a:schemeClr val="tx1"/>
                </a:solidFill>
                <a:latin typeface="Times New Roman" pitchFamily="18" charset="0"/>
                <a:cs typeface="Times New Roman" pitchFamily="18" charset="0"/>
              </a:rPr>
              <a:t>, </a:t>
            </a:r>
            <a:r>
              <a:rPr lang="fr-FR" sz="2000" b="1" i="1" dirty="0">
                <a:ln>
                  <a:solidFill>
                    <a:srgbClr val="0070C0"/>
                  </a:solidFill>
                </a:ln>
                <a:solidFill>
                  <a:schemeClr val="tx1"/>
                </a:solidFill>
                <a:latin typeface="Times New Roman" pitchFamily="18" charset="0"/>
                <a:cs typeface="Times New Roman" pitchFamily="18" charset="0"/>
              </a:rPr>
              <a:t>Nitrobacter</a:t>
            </a:r>
            <a:r>
              <a:rPr lang="fr-FR" sz="2000" b="1" dirty="0">
                <a:ln>
                  <a:solidFill>
                    <a:srgbClr val="0070C0"/>
                  </a:solidFill>
                </a:ln>
                <a:solidFill>
                  <a:schemeClr val="tx1"/>
                </a:solidFill>
                <a:latin typeface="Times New Roman" pitchFamily="18" charset="0"/>
                <a:cs typeface="Times New Roman" pitchFamily="18" charset="0"/>
              </a:rPr>
              <a:t>) transforment l’ammoniac en nitrates .</a:t>
            </a:r>
            <a:endParaRPr lang="fr-FR" sz="2000" b="1" dirty="0" smtClean="0">
              <a:ln>
                <a:solidFill>
                  <a:srgbClr val="0070C0"/>
                </a:solidFill>
              </a:ln>
              <a:solidFill>
                <a:schemeClr val="tx1"/>
              </a:solidFill>
              <a:latin typeface="Times New Roman" pitchFamily="18" charset="0"/>
              <a:cs typeface="Times New Roman" pitchFamily="18" charset="0"/>
            </a:endParaRPr>
          </a:p>
          <a:p>
            <a:r>
              <a:rPr lang="fr-FR" sz="2000" b="1" dirty="0">
                <a:ln>
                  <a:solidFill>
                    <a:srgbClr val="0070C0"/>
                  </a:solidFill>
                </a:ln>
                <a:solidFill>
                  <a:schemeClr val="tx1"/>
                </a:solidFill>
                <a:latin typeface="Times New Roman" pitchFamily="18" charset="0"/>
                <a:cs typeface="Times New Roman" pitchFamily="18" charset="0"/>
              </a:rPr>
              <a:t> </a:t>
            </a:r>
            <a:r>
              <a:rPr lang="fr-FR" sz="2000" b="1" dirty="0" smtClean="0">
                <a:ln>
                  <a:solidFill>
                    <a:srgbClr val="0070C0"/>
                  </a:solidFill>
                </a:ln>
                <a:solidFill>
                  <a:schemeClr val="tx1"/>
                </a:solidFill>
                <a:latin typeface="Times New Roman" pitchFamily="18" charset="0"/>
                <a:cs typeface="Times New Roman" pitchFamily="18" charset="0"/>
              </a:rPr>
              <a:t> Ce </a:t>
            </a:r>
            <a:r>
              <a:rPr lang="fr-FR" sz="2000" b="1" dirty="0">
                <a:ln>
                  <a:solidFill>
                    <a:srgbClr val="0070C0"/>
                  </a:solidFill>
                </a:ln>
                <a:solidFill>
                  <a:schemeClr val="tx1"/>
                </a:solidFill>
                <a:latin typeface="Times New Roman" pitchFamily="18" charset="0"/>
                <a:cs typeface="Times New Roman" pitchFamily="18" charset="0"/>
              </a:rPr>
              <a:t>traitement améliore la qualité biochimique de </a:t>
            </a:r>
            <a:r>
              <a:rPr lang="fr-FR" sz="2000" b="1" dirty="0" smtClean="0">
                <a:ln>
                  <a:solidFill>
                    <a:srgbClr val="0070C0"/>
                  </a:solidFill>
                </a:ln>
                <a:solidFill>
                  <a:schemeClr val="tx1"/>
                </a:solidFill>
                <a:latin typeface="Times New Roman" pitchFamily="18" charset="0"/>
                <a:cs typeface="Times New Roman" pitchFamily="18" charset="0"/>
              </a:rPr>
              <a:t>l’eau.</a:t>
            </a:r>
          </a:p>
          <a:p>
            <a:endParaRPr lang="fr-FR" sz="2000" b="1" dirty="0">
              <a:ln>
                <a:solidFill>
                  <a:srgbClr val="0070C0"/>
                </a:solidFill>
              </a:ln>
              <a:solidFill>
                <a:schemeClr val="tx1"/>
              </a:solidFill>
              <a:latin typeface="Times New Roman" pitchFamily="18" charset="0"/>
              <a:cs typeface="Times New Roman" pitchFamily="18" charset="0"/>
            </a:endParaRPr>
          </a:p>
          <a:p>
            <a:endParaRPr lang="fr-FR" sz="2000" b="1" dirty="0" smtClean="0">
              <a:ln>
                <a:solidFill>
                  <a:srgbClr val="0070C0"/>
                </a:solidFill>
              </a:ln>
              <a:solidFill>
                <a:schemeClr val="tx1"/>
              </a:solidFill>
              <a:latin typeface="Times New Roman" pitchFamily="18" charset="0"/>
              <a:cs typeface="Times New Roman" pitchFamily="18" charset="0"/>
            </a:endParaRPr>
          </a:p>
          <a:p>
            <a:endParaRPr lang="fr-FR" sz="2400" b="1" dirty="0">
              <a:ln>
                <a:solidFill>
                  <a:srgbClr val="0070C0"/>
                </a:solidFill>
              </a:ln>
              <a:solidFill>
                <a:srgbClr val="0070C0"/>
              </a:solidFill>
              <a:latin typeface="Times New Roman" pitchFamily="18" charset="0"/>
              <a:cs typeface="Times New Roman" pitchFamily="18" charset="0"/>
            </a:endParaRPr>
          </a:p>
          <a:p>
            <a:r>
              <a:rPr lang="fr-FR" sz="2400" b="1" dirty="0" smtClean="0">
                <a:ln>
                  <a:solidFill>
                    <a:srgbClr val="0070C0"/>
                  </a:solidFill>
                </a:ln>
                <a:solidFill>
                  <a:srgbClr val="0070C0"/>
                </a:solidFill>
                <a:latin typeface="Times New Roman" pitchFamily="18" charset="0"/>
                <a:cs typeface="Times New Roman" pitchFamily="18" charset="0"/>
              </a:rPr>
              <a:t> </a:t>
            </a:r>
          </a:p>
          <a:p>
            <a:pPr>
              <a:lnSpc>
                <a:spcPct val="150000"/>
              </a:lnSpc>
            </a:pPr>
            <a:endParaRPr lang="fr-FR" sz="2400" b="1" dirty="0">
              <a:ln>
                <a:solidFill>
                  <a:srgbClr val="0070C0"/>
                </a:solidFill>
              </a:ln>
              <a:solidFill>
                <a:srgbClr val="0070C0"/>
              </a:solidFill>
              <a:latin typeface="Times New Roman" pitchFamily="18" charset="0"/>
              <a:cs typeface="Times New Roman" pitchFamily="18" charset="0"/>
            </a:endParaRPr>
          </a:p>
          <a:p>
            <a:pPr>
              <a:lnSpc>
                <a:spcPct val="150000"/>
              </a:lnSpc>
            </a:pPr>
            <a:endParaRPr lang="fr-FR" sz="2400" b="1" dirty="0">
              <a:ln>
                <a:solidFill>
                  <a:srgbClr val="0070C0"/>
                </a:solidFill>
              </a:ln>
              <a:solidFill>
                <a:srgbClr val="0070C0"/>
              </a:solidFill>
              <a:latin typeface="Times New Roman" pitchFamily="18" charset="0"/>
              <a:cs typeface="Times New Roman" pitchFamily="18" charset="0"/>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6" y="4474260"/>
            <a:ext cx="3541713" cy="1944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55125" y="4260527"/>
            <a:ext cx="3181465" cy="2157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p:cNvSpPr txBox="1"/>
          <p:nvPr/>
        </p:nvSpPr>
        <p:spPr>
          <a:xfrm>
            <a:off x="3923927" y="363433"/>
            <a:ext cx="3641115" cy="707886"/>
          </a:xfrm>
          <a:prstGeom prst="rect">
            <a:avLst/>
          </a:prstGeom>
          <a:noFill/>
        </p:spPr>
        <p:txBody>
          <a:bodyPr wrap="square" rtlCol="0">
            <a:spAutoFit/>
          </a:bodyPr>
          <a:lstStyle/>
          <a:p>
            <a:pPr algn="r" rtl="1"/>
            <a:r>
              <a:rPr lang="ar-DZ" sz="4000" b="1" dirty="0" smtClean="0">
                <a:effectLst>
                  <a:outerShdw blurRad="38100" dist="38100" dir="2700000" algn="tl">
                    <a:srgbClr val="000000">
                      <a:alpha val="43137"/>
                    </a:srgbClr>
                  </a:outerShdw>
                  <a:reflection blurRad="6350" stA="55000" endA="300" endPos="45500" dir="5400000" sy="-100000" algn="bl" rotWithShape="0"/>
                </a:effectLst>
                <a:latin typeface="Simplified Arabic" panose="02020603050405020304" pitchFamily="18" charset="-78"/>
                <a:cs typeface="Simplified Arabic" panose="02020603050405020304" pitchFamily="18" charset="-78"/>
              </a:rPr>
              <a:t>                                 </a:t>
            </a:r>
            <a:endParaRPr lang="fr-FR" sz="2000" b="1" dirty="0">
              <a:effectLst>
                <a:outerShdw blurRad="38100" dist="38100" dir="2700000" algn="tl">
                  <a:srgbClr val="000000">
                    <a:alpha val="43137"/>
                  </a:srgbClr>
                </a:outerShdw>
                <a:reflection blurRad="6350" stA="55000" endA="300" endPos="45500" dir="5400000" sy="-100000" algn="bl" rotWithShape="0"/>
              </a:effectLst>
            </a:endParaRPr>
          </a:p>
        </p:txBody>
      </p:sp>
      <p:sp>
        <p:nvSpPr>
          <p:cNvPr id="6" name="Arrondir un rectangle avec un coin diagonal 5"/>
          <p:cNvSpPr/>
          <p:nvPr/>
        </p:nvSpPr>
        <p:spPr>
          <a:xfrm>
            <a:off x="285720" y="363433"/>
            <a:ext cx="8496944" cy="6305927"/>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a:t>
            </a:r>
          </a:p>
          <a:p>
            <a:pPr>
              <a:lnSpc>
                <a:spcPct val="150000"/>
              </a:lnSpc>
            </a:pPr>
            <a:endParaRPr lang="fr-FR" sz="2000" b="1" dirty="0">
              <a:ln>
                <a:solidFill>
                  <a:srgbClr val="0070C0"/>
                </a:solidFill>
              </a:ln>
              <a:solidFill>
                <a:schemeClr val="tx1"/>
              </a:solidFill>
              <a:latin typeface="Times New Roman" pitchFamily="18" charset="0"/>
              <a:cs typeface="Times New Roman" pitchFamily="18" charset="0"/>
            </a:endParaRPr>
          </a:p>
          <a:p>
            <a:pPr>
              <a:lnSpc>
                <a:spcPct val="150000"/>
              </a:lnSpc>
            </a:pPr>
            <a:endParaRPr lang="fr-FR" sz="2000" b="1" dirty="0" smtClean="0">
              <a:ln>
                <a:solidFill>
                  <a:srgbClr val="0070C0"/>
                </a:solidFill>
              </a:ln>
              <a:solidFill>
                <a:schemeClr val="tx1"/>
              </a:solidFill>
              <a:latin typeface="Times New Roman" pitchFamily="18" charset="0"/>
              <a:cs typeface="Times New Roman" pitchFamily="18" charset="0"/>
            </a:endParaRPr>
          </a:p>
          <a:p>
            <a:pPr>
              <a:lnSpc>
                <a:spcPct val="150000"/>
              </a:lnSpc>
            </a:pPr>
            <a:endParaRPr lang="fr-FR" sz="2000" b="1" dirty="0" smtClean="0">
              <a:ln>
                <a:solidFill>
                  <a:srgbClr val="0070C0"/>
                </a:solidFill>
              </a:ln>
              <a:solidFill>
                <a:schemeClr val="tx1"/>
              </a:solidFill>
              <a:latin typeface="Times New Roman" pitchFamily="18" charset="0"/>
              <a:cs typeface="Times New Roman" pitchFamily="18" charset="0"/>
            </a:endParaRPr>
          </a:p>
          <a:p>
            <a:pPr>
              <a:lnSpc>
                <a:spcPct val="150000"/>
              </a:lnSpc>
            </a:pPr>
            <a:endParaRPr lang="fr-FR" sz="2000" b="1" dirty="0" smtClean="0">
              <a:ln>
                <a:solidFill>
                  <a:srgbClr val="0070C0"/>
                </a:solidFill>
              </a:ln>
              <a:solidFill>
                <a:schemeClr val="tx1"/>
              </a:solidFill>
              <a:latin typeface="Times New Roman" pitchFamily="18" charset="0"/>
              <a:cs typeface="Times New Roman" pitchFamily="18" charset="0"/>
            </a:endParaRPr>
          </a:p>
          <a:p>
            <a:pPr>
              <a:lnSpc>
                <a:spcPct val="150000"/>
              </a:lnSpc>
            </a:pPr>
            <a:endParaRPr lang="fr-FR" sz="2000" b="1" dirty="0">
              <a:ln>
                <a:solidFill>
                  <a:srgbClr val="0070C0"/>
                </a:solidFill>
              </a:ln>
              <a:solidFill>
                <a:schemeClr val="tx1"/>
              </a:solidFill>
              <a:latin typeface="Times New Roman" pitchFamily="18" charset="0"/>
              <a:cs typeface="Times New Roman" pitchFamily="18" charset="0"/>
            </a:endParaRPr>
          </a:p>
          <a:p>
            <a:pPr>
              <a:lnSpc>
                <a:spcPct val="150000"/>
              </a:lnSpc>
            </a:pPr>
            <a:endParaRPr lang="fr-FR" sz="2000" b="1" dirty="0" smtClean="0">
              <a:ln>
                <a:solidFill>
                  <a:srgbClr val="0070C0"/>
                </a:solidFill>
              </a:ln>
              <a:solidFill>
                <a:schemeClr val="tx1"/>
              </a:solidFill>
              <a:latin typeface="Times New Roman" pitchFamily="18" charset="0"/>
              <a:cs typeface="Times New Roman" pitchFamily="18" charset="0"/>
            </a:endParaRPr>
          </a:p>
          <a:p>
            <a:pPr>
              <a:lnSpc>
                <a:spcPct val="150000"/>
              </a:lnSpc>
            </a:pPr>
            <a:endParaRPr lang="fr-FR" sz="2000" b="1" dirty="0">
              <a:ln>
                <a:solidFill>
                  <a:srgbClr val="0070C0"/>
                </a:solidFill>
              </a:ln>
              <a:solidFill>
                <a:schemeClr val="tx1"/>
              </a:solidFill>
              <a:latin typeface="Times New Roman" pitchFamily="18" charset="0"/>
              <a:cs typeface="Times New Roman" pitchFamily="18" charset="0"/>
            </a:endParaRPr>
          </a:p>
          <a:p>
            <a:pPr>
              <a:lnSpc>
                <a:spcPct val="150000"/>
              </a:lnSpc>
            </a:pPr>
            <a:r>
              <a:rPr lang="fr-FR" sz="2000" b="1" smtClean="0">
                <a:ln>
                  <a:solidFill>
                    <a:srgbClr val="0070C0"/>
                  </a:solidFill>
                </a:ln>
                <a:solidFill>
                  <a:schemeClr val="tx1"/>
                </a:solidFill>
                <a:latin typeface="Times New Roman" pitchFamily="18" charset="0"/>
                <a:cs typeface="Times New Roman" pitchFamily="18" charset="0"/>
              </a:rPr>
              <a:t>     </a:t>
            </a:r>
            <a:r>
              <a:rPr lang="fr-FR" sz="2400" b="1" smtClean="0">
                <a:ln>
                  <a:solidFill>
                    <a:srgbClr val="0070C0"/>
                  </a:solidFill>
                </a:ln>
                <a:solidFill>
                  <a:srgbClr val="0070C0"/>
                </a:solidFill>
                <a:latin typeface="Times New Roman" pitchFamily="18" charset="0"/>
                <a:cs typeface="Times New Roman" pitchFamily="18" charset="0"/>
              </a:rPr>
              <a:t>b.2désinfection </a:t>
            </a:r>
            <a:r>
              <a:rPr lang="fr-FR" sz="2400" b="1" dirty="0">
                <a:ln>
                  <a:solidFill>
                    <a:srgbClr val="0070C0"/>
                  </a:solidFill>
                </a:ln>
                <a:solidFill>
                  <a:srgbClr val="0070C0"/>
                </a:solidFill>
                <a:latin typeface="Times New Roman" pitchFamily="18" charset="0"/>
                <a:cs typeface="Times New Roman" pitchFamily="18" charset="0"/>
              </a:rPr>
              <a:t>et affinage</a:t>
            </a:r>
          </a:p>
          <a:p>
            <a:pPr>
              <a:lnSpc>
                <a:spcPct val="150000"/>
              </a:lnSpc>
            </a:pPr>
            <a:r>
              <a:rPr lang="fr-FR" sz="2000" b="1" dirty="0">
                <a:ln>
                  <a:solidFill>
                    <a:srgbClr val="0070C0"/>
                  </a:solidFill>
                </a:ln>
                <a:solidFill>
                  <a:schemeClr val="tx1"/>
                </a:solidFill>
                <a:latin typeface="Times New Roman" pitchFamily="18" charset="0"/>
                <a:cs typeface="Times New Roman" pitchFamily="18" charset="0"/>
              </a:rPr>
              <a:t> </a:t>
            </a:r>
            <a:r>
              <a:rPr lang="fr-FR" sz="2000" b="1" dirty="0" smtClean="0">
                <a:ln>
                  <a:solidFill>
                    <a:srgbClr val="0070C0"/>
                  </a:solidFill>
                </a:ln>
                <a:solidFill>
                  <a:schemeClr val="tx1"/>
                </a:solidFill>
                <a:latin typeface="Times New Roman" pitchFamily="18" charset="0"/>
                <a:cs typeface="Times New Roman" pitchFamily="18" charset="0"/>
              </a:rPr>
              <a:t> </a:t>
            </a:r>
            <a:r>
              <a:rPr lang="fr-FR" sz="2000" b="1" dirty="0">
                <a:ln>
                  <a:solidFill>
                    <a:srgbClr val="0070C0"/>
                  </a:solidFill>
                </a:ln>
                <a:solidFill>
                  <a:schemeClr val="tx1"/>
                </a:solidFill>
                <a:latin typeface="Times New Roman" pitchFamily="18" charset="0"/>
                <a:cs typeface="Times New Roman" pitchFamily="18" charset="0"/>
              </a:rPr>
              <a:t>Pour éliminer les germes pathogènes et les résidus chimiques par :</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b.1  Filtration </a:t>
            </a:r>
            <a:r>
              <a:rPr lang="fr-FR" sz="2000" b="1" dirty="0">
                <a:ln>
                  <a:solidFill>
                    <a:srgbClr val="0070C0"/>
                  </a:solidFill>
                </a:ln>
                <a:solidFill>
                  <a:schemeClr val="tx1"/>
                </a:solidFill>
                <a:latin typeface="Times New Roman" pitchFamily="18" charset="0"/>
                <a:cs typeface="Times New Roman" pitchFamily="18" charset="0"/>
              </a:rPr>
              <a:t>sur sable ou charbon actif → enlève les particules fines</a:t>
            </a:r>
            <a:r>
              <a:rPr lang="fr-FR" sz="2000" b="1" dirty="0" smtClean="0">
                <a:ln>
                  <a:solidFill>
                    <a:srgbClr val="0070C0"/>
                  </a:solidFill>
                </a:ln>
                <a:solidFill>
                  <a:schemeClr val="tx1"/>
                </a:solidFill>
                <a:latin typeface="Times New Roman" pitchFamily="18" charset="0"/>
                <a:cs typeface="Times New Roman" pitchFamily="18" charset="0"/>
              </a:rPr>
              <a:t>.</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b.2 Désinfection : fait par</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Chloration </a:t>
            </a:r>
            <a:r>
              <a:rPr lang="fr-FR" sz="2000" b="1" dirty="0">
                <a:ln>
                  <a:solidFill>
                    <a:srgbClr val="0070C0"/>
                  </a:solidFill>
                </a:ln>
                <a:solidFill>
                  <a:schemeClr val="tx1"/>
                </a:solidFill>
                <a:latin typeface="Times New Roman" pitchFamily="18" charset="0"/>
                <a:cs typeface="Times New Roman" pitchFamily="18" charset="0"/>
              </a:rPr>
              <a:t>(ajout de </a:t>
            </a:r>
            <a:r>
              <a:rPr lang="fr-FR" sz="2000" b="1" dirty="0" smtClean="0">
                <a:ln>
                  <a:solidFill>
                    <a:srgbClr val="0070C0"/>
                  </a:solidFill>
                </a:ln>
                <a:solidFill>
                  <a:schemeClr val="tx1"/>
                </a:solidFill>
                <a:latin typeface="Times New Roman" pitchFamily="18" charset="0"/>
                <a:cs typeface="Times New Roman" pitchFamily="18" charset="0"/>
              </a:rPr>
              <a:t>chlore) </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Rayons </a:t>
            </a:r>
            <a:r>
              <a:rPr lang="fr-FR" sz="2000" b="1" dirty="0">
                <a:ln>
                  <a:solidFill>
                    <a:srgbClr val="0070C0"/>
                  </a:solidFill>
                </a:ln>
                <a:solidFill>
                  <a:schemeClr val="tx1"/>
                </a:solidFill>
                <a:latin typeface="Times New Roman" pitchFamily="18" charset="0"/>
                <a:cs typeface="Times New Roman" pitchFamily="18" charset="0"/>
              </a:rPr>
              <a:t>UV (désinfection sans produits chimiques</a:t>
            </a:r>
            <a:r>
              <a:rPr lang="fr-FR" sz="3600" dirty="0" smtClean="0"/>
              <a:t>)</a:t>
            </a:r>
          </a:p>
          <a:p>
            <a:pPr>
              <a:lnSpc>
                <a:spcPct val="150000"/>
              </a:lnSpc>
            </a:pPr>
            <a:endParaRPr lang="fr-FR" sz="3600" dirty="0" smtClean="0"/>
          </a:p>
          <a:p>
            <a:pPr>
              <a:lnSpc>
                <a:spcPct val="150000"/>
              </a:lnSpc>
            </a:pPr>
            <a:endParaRPr lang="fr-FR" sz="3600" dirty="0"/>
          </a:p>
          <a:p>
            <a:endParaRPr lang="fr-FR" sz="3600" dirty="0" smtClean="0"/>
          </a:p>
          <a:p>
            <a:endParaRPr lang="fr-FR" sz="3600" dirty="0"/>
          </a:p>
          <a:p>
            <a:endParaRPr lang="fr-FR" sz="3600" dirty="0" smtClean="0"/>
          </a:p>
          <a:p>
            <a:endParaRPr lang="fr-FR" sz="3600" dirty="0"/>
          </a:p>
          <a:p>
            <a:endParaRPr lang="fr-FR" sz="3600" dirty="0" smtClean="0"/>
          </a:p>
          <a:p>
            <a:endParaRPr lang="fr-FR" sz="3600" dirty="0"/>
          </a:p>
        </p:txBody>
      </p:sp>
      <p:sp>
        <p:nvSpPr>
          <p:cNvPr id="1025" name="Rectangle 1"/>
          <p:cNvSpPr>
            <a:spLocks noChangeArrowheads="1"/>
          </p:cNvSpPr>
          <p:nvPr/>
        </p:nvSpPr>
        <p:spPr bwMode="auto">
          <a:xfrm>
            <a:off x="428596" y="5572140"/>
            <a:ext cx="6786610" cy="706468"/>
          </a:xfrm>
          <a:prstGeom prst="rect">
            <a:avLst/>
          </a:prstGeom>
          <a:solidFill>
            <a:srgbClr val="FFFFFF"/>
          </a:solidFill>
          <a:ln w="9525">
            <a:noFill/>
            <a:miter lim="800000"/>
            <a:headEnd/>
            <a:tailEnd/>
          </a:ln>
          <a:effectLst/>
        </p:spPr>
        <p:txBody>
          <a:bodyPr vert="horz" wrap="square" lIns="91440" tIns="212658" rIns="91440" bIns="21265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33793" name="Rectangle 1"/>
          <p:cNvSpPr>
            <a:spLocks noChangeArrowheads="1"/>
          </p:cNvSpPr>
          <p:nvPr/>
        </p:nvSpPr>
        <p:spPr bwMode="auto">
          <a:xfrm>
            <a:off x="857224" y="3267630"/>
            <a:ext cx="6643734" cy="36933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evron 1"/>
          <p:cNvSpPr/>
          <p:nvPr/>
        </p:nvSpPr>
        <p:spPr>
          <a:xfrm rot="10800000" flipH="1">
            <a:off x="9132" y="357166"/>
            <a:ext cx="714380" cy="576064"/>
          </a:xfrm>
          <a:prstGeom prst="chevron">
            <a:avLst>
              <a:gd name="adj" fmla="val 54738"/>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solidFill>
                <a:schemeClr val="tx1"/>
              </a:solidFill>
            </a:endParaRPr>
          </a:p>
        </p:txBody>
      </p:sp>
      <p:sp>
        <p:nvSpPr>
          <p:cNvPr id="3" name="ZoneTexte 2"/>
          <p:cNvSpPr txBox="1"/>
          <p:nvPr/>
        </p:nvSpPr>
        <p:spPr>
          <a:xfrm>
            <a:off x="3923927" y="363433"/>
            <a:ext cx="3641115" cy="553998"/>
          </a:xfrm>
          <a:prstGeom prst="rect">
            <a:avLst/>
          </a:prstGeom>
          <a:noFill/>
        </p:spPr>
        <p:txBody>
          <a:bodyPr wrap="square" rtlCol="0">
            <a:spAutoFit/>
          </a:bodyPr>
          <a:lstStyle/>
          <a:p>
            <a:pPr algn="r" rtl="1"/>
            <a:r>
              <a:rPr lang="ar-DZ" sz="3000" dirty="0">
                <a:solidFill>
                  <a:srgbClr val="FF0000"/>
                </a:solidFill>
                <a:latin typeface="Times New Roman" pitchFamily="18" charset="0"/>
                <a:cs typeface="Times New Roman" pitchFamily="18" charset="0"/>
              </a:rPr>
              <a:t>                                 </a:t>
            </a:r>
            <a:endParaRPr lang="fr-FR" sz="3000" dirty="0">
              <a:solidFill>
                <a:srgbClr val="FF0000"/>
              </a:solidFill>
              <a:latin typeface="Times New Roman" pitchFamily="18" charset="0"/>
              <a:cs typeface="Times New Roman" pitchFamily="18" charset="0"/>
            </a:endParaRPr>
          </a:p>
        </p:txBody>
      </p:sp>
      <p:sp>
        <p:nvSpPr>
          <p:cNvPr id="6" name="Arrondir un rectangle avec un coin diagonal 5"/>
          <p:cNvSpPr/>
          <p:nvPr/>
        </p:nvSpPr>
        <p:spPr>
          <a:xfrm>
            <a:off x="193242" y="1000554"/>
            <a:ext cx="8736475" cy="5740814"/>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pPr>
              <a:lnSpc>
                <a:spcPct val="150000"/>
              </a:lnSpc>
            </a:pPr>
            <a:r>
              <a:rPr lang="fr-FR" sz="2400" b="1" dirty="0" smtClean="0">
                <a:ln>
                  <a:solidFill>
                    <a:srgbClr val="0070C0"/>
                  </a:solidFill>
                </a:ln>
                <a:solidFill>
                  <a:srgbClr val="0070C0"/>
                </a:solidFill>
                <a:latin typeface="Times New Roman" pitchFamily="18" charset="0"/>
                <a:cs typeface="Times New Roman" pitchFamily="18" charset="0"/>
              </a:rPr>
              <a:t>  </a:t>
            </a:r>
          </a:p>
          <a:p>
            <a:pPr>
              <a:lnSpc>
                <a:spcPct val="150000"/>
              </a:lnSpc>
            </a:pPr>
            <a:endParaRPr lang="fr-FR" sz="2400" b="1" dirty="0">
              <a:ln>
                <a:solidFill>
                  <a:srgbClr val="0070C0"/>
                </a:solidFill>
              </a:ln>
              <a:solidFill>
                <a:srgbClr val="0070C0"/>
              </a:solidFill>
              <a:latin typeface="Times New Roman" pitchFamily="18" charset="0"/>
              <a:cs typeface="Times New Roman" pitchFamily="18" charset="0"/>
            </a:endParaRPr>
          </a:p>
          <a:p>
            <a:pPr>
              <a:lnSpc>
                <a:spcPct val="150000"/>
              </a:lnSpc>
            </a:pPr>
            <a:endParaRPr lang="fr-FR" sz="2400" b="1" dirty="0" smtClean="0">
              <a:ln>
                <a:solidFill>
                  <a:srgbClr val="0070C0"/>
                </a:solidFill>
              </a:ln>
              <a:solidFill>
                <a:srgbClr val="0070C0"/>
              </a:solidFill>
              <a:latin typeface="Times New Roman" pitchFamily="18" charset="0"/>
              <a:cs typeface="Times New Roman" pitchFamily="18" charset="0"/>
            </a:endParaRPr>
          </a:p>
          <a:p>
            <a:pPr>
              <a:lnSpc>
                <a:spcPct val="150000"/>
              </a:lnSpc>
            </a:pPr>
            <a:r>
              <a:rPr lang="fr-FR" sz="2400" b="1" dirty="0" smtClean="0">
                <a:ln>
                  <a:solidFill>
                    <a:srgbClr val="0070C0"/>
                  </a:solidFill>
                </a:ln>
                <a:solidFill>
                  <a:srgbClr val="0070C0"/>
                </a:solidFill>
                <a:latin typeface="Times New Roman" pitchFamily="18" charset="0"/>
                <a:cs typeface="Times New Roman" pitchFamily="18" charset="0"/>
              </a:rPr>
              <a:t>    1.Fertilisation naturelle</a:t>
            </a:r>
            <a:endParaRPr lang="fr-FR" sz="2000" b="1" dirty="0" smtClean="0">
              <a:ln>
                <a:solidFill>
                  <a:srgbClr val="0070C0"/>
                </a:solidFill>
              </a:ln>
              <a:solidFill>
                <a:schemeClr val="tx1"/>
              </a:solidFill>
              <a:latin typeface="Times New Roman" pitchFamily="18" charset="0"/>
              <a:cs typeface="Times New Roman" pitchFamily="18" charset="0"/>
            </a:endParaRP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Les </a:t>
            </a:r>
            <a:r>
              <a:rPr lang="fr-FR" sz="2000" b="1" dirty="0">
                <a:ln>
                  <a:solidFill>
                    <a:srgbClr val="0070C0"/>
                  </a:solidFill>
                </a:ln>
                <a:solidFill>
                  <a:schemeClr val="tx1"/>
                </a:solidFill>
                <a:latin typeface="Times New Roman" pitchFamily="18" charset="0"/>
                <a:cs typeface="Times New Roman" pitchFamily="18" charset="0"/>
              </a:rPr>
              <a:t>boues issues des fosses septiques, après un traitement approprié, peuvent être utilisées comme </a:t>
            </a:r>
            <a:r>
              <a:rPr lang="fr-FR" sz="2000" b="1" dirty="0" smtClean="0">
                <a:ln>
                  <a:solidFill>
                    <a:srgbClr val="0070C0"/>
                  </a:solidFill>
                </a:ln>
                <a:solidFill>
                  <a:schemeClr val="tx1"/>
                </a:solidFill>
                <a:latin typeface="Times New Roman" pitchFamily="18" charset="0"/>
                <a:cs typeface="Times New Roman" pitchFamily="18" charset="0"/>
              </a:rPr>
              <a:t>amendement organique</a:t>
            </a:r>
            <a:r>
              <a:rPr lang="fr-FR" sz="2000" b="1" dirty="0">
                <a:ln>
                  <a:solidFill>
                    <a:srgbClr val="0070C0"/>
                  </a:solidFill>
                </a:ln>
                <a:solidFill>
                  <a:schemeClr val="tx1"/>
                </a:solidFill>
                <a:latin typeface="Times New Roman" pitchFamily="18" charset="0"/>
                <a:cs typeface="Times New Roman" pitchFamily="18" charset="0"/>
              </a:rPr>
              <a:t>.</a:t>
            </a:r>
          </a:p>
          <a:p>
            <a:pPr>
              <a:lnSpc>
                <a:spcPct val="150000"/>
              </a:lnSpc>
            </a:pPr>
            <a:r>
              <a:rPr lang="fr-FR" sz="2000" b="1" dirty="0">
                <a:ln>
                  <a:solidFill>
                    <a:srgbClr val="0070C0"/>
                  </a:solidFill>
                </a:ln>
                <a:solidFill>
                  <a:schemeClr val="tx1"/>
                </a:solidFill>
                <a:latin typeface="Times New Roman" pitchFamily="18" charset="0"/>
                <a:cs typeface="Times New Roman" pitchFamily="18" charset="0"/>
              </a:rPr>
              <a:t>Elles améliorent la fertilité du sol grâce à </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 </a:t>
            </a:r>
            <a:r>
              <a:rPr lang="fr-FR" sz="2000" b="1" dirty="0">
                <a:ln>
                  <a:solidFill>
                    <a:srgbClr val="0070C0"/>
                  </a:solidFill>
                </a:ln>
                <a:solidFill>
                  <a:schemeClr val="tx1"/>
                </a:solidFill>
                <a:latin typeface="Times New Roman" pitchFamily="18" charset="0"/>
                <a:cs typeface="Times New Roman" pitchFamily="18" charset="0"/>
              </a:rPr>
              <a:t>La matière organique → améliore la structure du sol, la rétention d’eau et l’aération.</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 </a:t>
            </a:r>
            <a:r>
              <a:rPr lang="fr-FR" sz="2000" b="1" dirty="0">
                <a:ln>
                  <a:solidFill>
                    <a:srgbClr val="0070C0"/>
                  </a:solidFill>
                </a:ln>
                <a:solidFill>
                  <a:schemeClr val="tx1"/>
                </a:solidFill>
                <a:latin typeface="Times New Roman" pitchFamily="18" charset="0"/>
                <a:cs typeface="Times New Roman" pitchFamily="18" charset="0"/>
              </a:rPr>
              <a:t>Les éléments nutritifs </a:t>
            </a:r>
            <a:r>
              <a:rPr lang="fr-FR" sz="2000" b="1" dirty="0" smtClean="0">
                <a:ln>
                  <a:solidFill>
                    <a:srgbClr val="0070C0"/>
                  </a:solidFill>
                </a:ln>
                <a:solidFill>
                  <a:schemeClr val="tx1"/>
                </a:solidFill>
                <a:latin typeface="Times New Roman" pitchFamily="18" charset="0"/>
                <a:cs typeface="Times New Roman" pitchFamily="18" charset="0"/>
              </a:rPr>
              <a:t>(azote, phosphore, potassiu</a:t>
            </a:r>
            <a:r>
              <a:rPr lang="fr-FR" sz="2000" b="1" dirty="0">
                <a:ln>
                  <a:solidFill>
                    <a:srgbClr val="0070C0"/>
                  </a:solidFill>
                </a:ln>
                <a:solidFill>
                  <a:schemeClr val="tx1"/>
                </a:solidFill>
                <a:latin typeface="Times New Roman" pitchFamily="18" charset="0"/>
                <a:cs typeface="Times New Roman" pitchFamily="18" charset="0"/>
              </a:rPr>
              <a:t>m</a:t>
            </a:r>
            <a:r>
              <a:rPr lang="fr-FR" sz="2000" b="1" dirty="0" smtClean="0">
                <a:ln>
                  <a:solidFill>
                    <a:srgbClr val="0070C0"/>
                  </a:solidFill>
                </a:ln>
                <a:solidFill>
                  <a:schemeClr val="tx1"/>
                </a:solidFill>
                <a:latin typeface="Times New Roman" pitchFamily="18" charset="0"/>
                <a:cs typeface="Times New Roman" pitchFamily="18" charset="0"/>
              </a:rPr>
              <a:t>) </a:t>
            </a:r>
            <a:r>
              <a:rPr lang="fr-FR" sz="2000" b="1" dirty="0">
                <a:ln>
                  <a:solidFill>
                    <a:srgbClr val="0070C0"/>
                  </a:solidFill>
                </a:ln>
                <a:solidFill>
                  <a:schemeClr val="tx1"/>
                </a:solidFill>
                <a:latin typeface="Times New Roman" pitchFamily="18" charset="0"/>
                <a:cs typeface="Times New Roman" pitchFamily="18" charset="0"/>
              </a:rPr>
              <a:t>→ nourrissent les plantes et favorisent leur croissance.</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 </a:t>
            </a:r>
            <a:r>
              <a:rPr lang="fr-FR" sz="2000" b="1" dirty="0">
                <a:ln>
                  <a:solidFill>
                    <a:srgbClr val="0070C0"/>
                  </a:solidFill>
                </a:ln>
                <a:solidFill>
                  <a:schemeClr val="tx1"/>
                </a:solidFill>
                <a:latin typeface="Times New Roman" pitchFamily="18" charset="0"/>
                <a:cs typeface="Times New Roman" pitchFamily="18" charset="0"/>
              </a:rPr>
              <a:t>Les microorganismes bénéfiques → décomposent la matière organique et maintiennent un sol vivant</a:t>
            </a:r>
            <a:r>
              <a:rPr lang="fr-FR" sz="2000" b="1" dirty="0" smtClean="0">
                <a:ln>
                  <a:solidFill>
                    <a:srgbClr val="0070C0"/>
                  </a:solidFill>
                </a:ln>
                <a:solidFill>
                  <a:schemeClr val="tx1"/>
                </a:solidFill>
                <a:latin typeface="Times New Roman" pitchFamily="18" charset="0"/>
                <a:cs typeface="Times New Roman" pitchFamily="18" charset="0"/>
              </a:rPr>
              <a:t>.</a:t>
            </a:r>
          </a:p>
          <a:p>
            <a:pPr>
              <a:lnSpc>
                <a:spcPct val="150000"/>
              </a:lnSpc>
            </a:pPr>
            <a:endParaRPr lang="fr-FR" sz="2000" b="1" dirty="0">
              <a:ln>
                <a:solidFill>
                  <a:srgbClr val="0070C0"/>
                </a:solidFill>
              </a:ln>
              <a:solidFill>
                <a:schemeClr val="tx1"/>
              </a:solidFill>
              <a:latin typeface="Times New Roman" pitchFamily="18" charset="0"/>
              <a:cs typeface="Times New Roman" pitchFamily="18" charset="0"/>
            </a:endParaRPr>
          </a:p>
          <a:p>
            <a:pPr>
              <a:lnSpc>
                <a:spcPct val="150000"/>
              </a:lnSpc>
            </a:pPr>
            <a:endParaRPr lang="fr-FR" sz="2000" b="1" dirty="0">
              <a:ln>
                <a:solidFill>
                  <a:srgbClr val="0070C0"/>
                </a:solidFill>
              </a:ln>
              <a:solidFill>
                <a:schemeClr val="tx1"/>
              </a:solidFill>
              <a:latin typeface="Times New Roman" pitchFamily="18" charset="0"/>
              <a:cs typeface="Times New Roman" pitchFamily="18" charset="0"/>
            </a:endParaRPr>
          </a:p>
          <a:p>
            <a:pPr>
              <a:lnSpc>
                <a:spcPct val="150000"/>
              </a:lnSpc>
            </a:pPr>
            <a:endParaRPr lang="fr-FR" sz="2000" b="1" dirty="0" smtClean="0">
              <a:ln>
                <a:solidFill>
                  <a:srgbClr val="0070C0"/>
                </a:solidFill>
              </a:ln>
              <a:solidFill>
                <a:schemeClr val="tx1"/>
              </a:solidFill>
              <a:latin typeface="Times New Roman" pitchFamily="18" charset="0"/>
              <a:cs typeface="Times New Roman" pitchFamily="18" charset="0"/>
            </a:endParaRPr>
          </a:p>
          <a:p>
            <a:endParaRPr lang="fr-FR" sz="2000" b="1" dirty="0">
              <a:ln>
                <a:solidFill>
                  <a:srgbClr val="0070C0"/>
                </a:solidFill>
              </a:ln>
              <a:solidFill>
                <a:schemeClr val="tx1"/>
              </a:solidFill>
              <a:latin typeface="Times New Roman" pitchFamily="18" charset="0"/>
              <a:cs typeface="Times New Roman" pitchFamily="18" charset="0"/>
            </a:endParaRPr>
          </a:p>
          <a:p>
            <a:endParaRPr lang="fr-FR" sz="2000" b="1" dirty="0">
              <a:ln>
                <a:solidFill>
                  <a:srgbClr val="0070C0"/>
                </a:solidFill>
              </a:ln>
              <a:solidFill>
                <a:schemeClr val="tx1"/>
              </a:solidFill>
              <a:latin typeface="Times New Roman" pitchFamily="18" charset="0"/>
              <a:cs typeface="Times New Roman" pitchFamily="18" charset="0"/>
            </a:endParaRPr>
          </a:p>
        </p:txBody>
      </p:sp>
      <p:sp>
        <p:nvSpPr>
          <p:cNvPr id="29697" name="Rectangle 1"/>
          <p:cNvSpPr>
            <a:spLocks noChangeArrowheads="1"/>
          </p:cNvSpPr>
          <p:nvPr/>
        </p:nvSpPr>
        <p:spPr bwMode="auto">
          <a:xfrm>
            <a:off x="428596" y="3430414"/>
            <a:ext cx="8215370" cy="73866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fontAlgn="base">
              <a:spcBef>
                <a:spcPct val="0"/>
              </a:spcBef>
              <a:spcAft>
                <a:spcPct val="0"/>
              </a:spcAft>
            </a:pPr>
            <a:endParaRPr lang="fr-FR" dirty="0" smtClean="0"/>
          </a:p>
          <a:p>
            <a:pPr fontAlgn="base">
              <a:spcBef>
                <a:spcPct val="0"/>
              </a:spcBef>
              <a:spcAft>
                <a:spcPct val="0"/>
              </a:spcAft>
            </a:pPr>
            <a:r>
              <a:rPr lang="fr-FR" sz="2400" dirty="0" smtClean="0">
                <a:solidFill>
                  <a:srgbClr val="000000"/>
                </a:solidFill>
                <a:latin typeface="Calibri" pitchFamily="34" charset="0"/>
                <a:ea typeface="Times New Roman" pitchFamily="18" charset="0"/>
                <a:cs typeface="Arial" pitchFamily="34" charset="0"/>
              </a:rPr>
              <a:t>       </a:t>
            </a:r>
            <a:endParaRPr kumimoji="0" lang="fr-FR" sz="2400" b="0" i="0" u="none" strike="noStrike" cap="none" normalizeH="0" baseline="0" dirty="0" smtClean="0">
              <a:ln>
                <a:noFill/>
              </a:ln>
              <a:effectLst/>
              <a:latin typeface="+mj-lt"/>
              <a:cs typeface="Arial" pitchFamily="34" charset="0"/>
            </a:endParaRPr>
          </a:p>
        </p:txBody>
      </p:sp>
      <p:sp>
        <p:nvSpPr>
          <p:cNvPr id="4" name="Rectangle 3"/>
          <p:cNvSpPr/>
          <p:nvPr/>
        </p:nvSpPr>
        <p:spPr>
          <a:xfrm>
            <a:off x="539552" y="363433"/>
            <a:ext cx="9433048" cy="523220"/>
          </a:xfrm>
          <a:prstGeom prst="rect">
            <a:avLst/>
          </a:prstGeom>
        </p:spPr>
        <p:txBody>
          <a:bodyPr wrap="square">
            <a:spAutoFit/>
          </a:bodyPr>
          <a:lstStyle/>
          <a:p>
            <a:r>
              <a:rPr lang="fr-FR" sz="2800" dirty="0" smtClean="0">
                <a:solidFill>
                  <a:srgbClr val="FF0000"/>
                </a:solidFill>
                <a:latin typeface="Times New Roman" pitchFamily="18" charset="0"/>
                <a:cs typeface="Times New Roman" pitchFamily="18" charset="0"/>
              </a:rPr>
              <a:t> </a:t>
            </a:r>
            <a:r>
              <a:rPr lang="fr-FR" sz="2400" b="1" dirty="0" smtClean="0">
                <a:solidFill>
                  <a:srgbClr val="FF0000"/>
                </a:solidFill>
                <a:latin typeface="Times New Roman" pitchFamily="18" charset="0"/>
                <a:cs typeface="Times New Roman" pitchFamily="18" charset="0"/>
              </a:rPr>
              <a:t>Valorisation agronomique des produits des fosses septiques</a:t>
            </a:r>
            <a:endParaRPr lang="fr-FR" sz="2400"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80">
                                          <p:stCondLst>
                                            <p:cond delay="0"/>
                                          </p:stCondLst>
                                        </p:cTn>
                                        <p:tgtEl>
                                          <p:spTgt spid="3"/>
                                        </p:tgtEl>
                                      </p:cBhvr>
                                    </p:animEffect>
                                    <p:anim calcmode="lin" valueType="num">
                                      <p:cBhvr>
                                        <p:cTn id="1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gtEl>
                                      </p:cBhvr>
                                      <p:to x="100000" y="60000"/>
                                    </p:animScale>
                                    <p:animScale>
                                      <p:cBhvr>
                                        <p:cTn id="20" dur="166" decel="50000">
                                          <p:stCondLst>
                                            <p:cond delay="676"/>
                                          </p:stCondLst>
                                        </p:cTn>
                                        <p:tgtEl>
                                          <p:spTgt spid="3"/>
                                        </p:tgtEl>
                                      </p:cBhvr>
                                      <p:to x="100000" y="100000"/>
                                    </p:animScale>
                                    <p:animScale>
                                      <p:cBhvr>
                                        <p:cTn id="21" dur="26">
                                          <p:stCondLst>
                                            <p:cond delay="1312"/>
                                          </p:stCondLst>
                                        </p:cTn>
                                        <p:tgtEl>
                                          <p:spTgt spid="3"/>
                                        </p:tgtEl>
                                      </p:cBhvr>
                                      <p:to x="100000" y="80000"/>
                                    </p:animScale>
                                    <p:animScale>
                                      <p:cBhvr>
                                        <p:cTn id="22" dur="166" decel="50000">
                                          <p:stCondLst>
                                            <p:cond delay="1338"/>
                                          </p:stCondLst>
                                        </p:cTn>
                                        <p:tgtEl>
                                          <p:spTgt spid="3"/>
                                        </p:tgtEl>
                                      </p:cBhvr>
                                      <p:to x="100000" y="100000"/>
                                    </p:animScale>
                                    <p:animScale>
                                      <p:cBhvr>
                                        <p:cTn id="23" dur="26">
                                          <p:stCondLst>
                                            <p:cond delay="1642"/>
                                          </p:stCondLst>
                                        </p:cTn>
                                        <p:tgtEl>
                                          <p:spTgt spid="3"/>
                                        </p:tgtEl>
                                      </p:cBhvr>
                                      <p:to x="100000" y="90000"/>
                                    </p:animScale>
                                    <p:animScale>
                                      <p:cBhvr>
                                        <p:cTn id="24" dur="166" decel="50000">
                                          <p:stCondLst>
                                            <p:cond delay="1668"/>
                                          </p:stCondLst>
                                        </p:cTn>
                                        <p:tgtEl>
                                          <p:spTgt spid="3"/>
                                        </p:tgtEl>
                                      </p:cBhvr>
                                      <p:to x="100000" y="100000"/>
                                    </p:animScale>
                                    <p:animScale>
                                      <p:cBhvr>
                                        <p:cTn id="25" dur="26">
                                          <p:stCondLst>
                                            <p:cond delay="1808"/>
                                          </p:stCondLst>
                                        </p:cTn>
                                        <p:tgtEl>
                                          <p:spTgt spid="3"/>
                                        </p:tgtEl>
                                      </p:cBhvr>
                                      <p:to x="100000" y="95000"/>
                                    </p:animScale>
                                    <p:animScale>
                                      <p:cBhvr>
                                        <p:cTn id="26" dur="166" decel="50000">
                                          <p:stCondLst>
                                            <p:cond delay="1834"/>
                                          </p:stCondLst>
                                        </p:cTn>
                                        <p:tgtEl>
                                          <p:spTgt spid="3"/>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rrondir un rectangle avec un coin diagonal 5"/>
          <p:cNvSpPr/>
          <p:nvPr/>
        </p:nvSpPr>
        <p:spPr>
          <a:xfrm>
            <a:off x="251520" y="188640"/>
            <a:ext cx="8640960" cy="6480720"/>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pPr>
              <a:lnSpc>
                <a:spcPct val="150000"/>
              </a:lnSpc>
            </a:pPr>
            <a:r>
              <a:rPr lang="fr-FR" sz="2400" b="1" dirty="0" smtClean="0">
                <a:ln>
                  <a:solidFill>
                    <a:srgbClr val="0070C0"/>
                  </a:solidFill>
                </a:ln>
                <a:solidFill>
                  <a:srgbClr val="0070C0"/>
                </a:solidFill>
                <a:latin typeface="Times New Roman" pitchFamily="18" charset="0"/>
                <a:cs typeface="Times New Roman" pitchFamily="18" charset="0"/>
              </a:rPr>
              <a:t> 2. Réutilisation </a:t>
            </a:r>
            <a:r>
              <a:rPr lang="fr-FR" sz="2400" b="1" dirty="0">
                <a:ln>
                  <a:solidFill>
                    <a:srgbClr val="0070C0"/>
                  </a:solidFill>
                </a:ln>
                <a:solidFill>
                  <a:srgbClr val="0070C0"/>
                </a:solidFill>
                <a:latin typeface="Times New Roman" pitchFamily="18" charset="0"/>
                <a:cs typeface="Times New Roman" pitchFamily="18" charset="0"/>
              </a:rPr>
              <a:t>des eaux </a:t>
            </a:r>
            <a:r>
              <a:rPr lang="fr-FR" sz="2400" b="1" dirty="0" smtClean="0">
                <a:ln>
                  <a:solidFill>
                    <a:srgbClr val="0070C0"/>
                  </a:solidFill>
                </a:ln>
                <a:solidFill>
                  <a:srgbClr val="0070C0"/>
                </a:solidFill>
                <a:latin typeface="Times New Roman" pitchFamily="18" charset="0"/>
                <a:cs typeface="Times New Roman" pitchFamily="18" charset="0"/>
              </a:rPr>
              <a:t>traitées : </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Les </a:t>
            </a:r>
            <a:r>
              <a:rPr lang="fr-FR" sz="2000" b="1" dirty="0">
                <a:ln>
                  <a:solidFill>
                    <a:srgbClr val="0070C0"/>
                  </a:solidFill>
                </a:ln>
                <a:solidFill>
                  <a:schemeClr val="tx1"/>
                </a:solidFill>
                <a:latin typeface="Times New Roman" pitchFamily="18" charset="0"/>
                <a:cs typeface="Times New Roman" pitchFamily="18" charset="0"/>
              </a:rPr>
              <a:t>eaux usées traitées constituent une ressource alternative importante dans les régions où l’eau douce est </a:t>
            </a:r>
            <a:r>
              <a:rPr lang="fr-FR" sz="2000" b="1" dirty="0" smtClean="0">
                <a:ln>
                  <a:solidFill>
                    <a:srgbClr val="0070C0"/>
                  </a:solidFill>
                </a:ln>
                <a:solidFill>
                  <a:schemeClr val="tx1"/>
                </a:solidFill>
                <a:latin typeface="Times New Roman" pitchFamily="18" charset="0"/>
                <a:cs typeface="Times New Roman" pitchFamily="18" charset="0"/>
              </a:rPr>
              <a:t>limitée, </a:t>
            </a:r>
            <a:r>
              <a:rPr lang="fr-FR" sz="2000" b="1" dirty="0">
                <a:ln>
                  <a:solidFill>
                    <a:srgbClr val="0070C0"/>
                  </a:solidFill>
                </a:ln>
                <a:solidFill>
                  <a:schemeClr val="tx1"/>
                </a:solidFill>
                <a:latin typeface="Times New Roman" pitchFamily="18" charset="0"/>
                <a:cs typeface="Times New Roman" pitchFamily="18" charset="0"/>
              </a:rPr>
              <a:t>a</a:t>
            </a:r>
            <a:r>
              <a:rPr lang="fr-FR" sz="2000" b="1" dirty="0" smtClean="0">
                <a:ln>
                  <a:solidFill>
                    <a:srgbClr val="0070C0"/>
                  </a:solidFill>
                </a:ln>
                <a:solidFill>
                  <a:schemeClr val="tx1"/>
                </a:solidFill>
                <a:latin typeface="Times New Roman" pitchFamily="18" charset="0"/>
                <a:cs typeface="Times New Roman" pitchFamily="18" charset="0"/>
              </a:rPr>
              <a:t>près </a:t>
            </a:r>
            <a:r>
              <a:rPr lang="fr-FR" sz="2000" b="1" dirty="0">
                <a:ln>
                  <a:solidFill>
                    <a:srgbClr val="0070C0"/>
                  </a:solidFill>
                </a:ln>
                <a:solidFill>
                  <a:schemeClr val="tx1"/>
                </a:solidFill>
                <a:latin typeface="Times New Roman" pitchFamily="18" charset="0"/>
                <a:cs typeface="Times New Roman" pitchFamily="18" charset="0"/>
              </a:rPr>
              <a:t>traitement, elles peuvent être réutilisées pour </a:t>
            </a:r>
            <a:r>
              <a:rPr lang="fr-FR" sz="2000" b="1" dirty="0" smtClean="0">
                <a:ln>
                  <a:solidFill>
                    <a:srgbClr val="0070C0"/>
                  </a:solidFill>
                </a:ln>
                <a:solidFill>
                  <a:schemeClr val="tx1"/>
                </a:solidFill>
                <a:latin typeface="Times New Roman" pitchFamily="18" charset="0"/>
                <a:cs typeface="Times New Roman" pitchFamily="18" charset="0"/>
              </a:rPr>
              <a:t>:</a:t>
            </a:r>
          </a:p>
          <a:p>
            <a:pPr>
              <a:lnSpc>
                <a:spcPct val="150000"/>
              </a:lnSpc>
            </a:pPr>
            <a:r>
              <a:rPr lang="fr-FR" sz="2000" b="1" dirty="0">
                <a:ln>
                  <a:solidFill>
                    <a:srgbClr val="0070C0"/>
                  </a:solidFill>
                </a:ln>
                <a:solidFill>
                  <a:schemeClr val="tx1"/>
                </a:solidFill>
                <a:latin typeface="Times New Roman" pitchFamily="18" charset="0"/>
                <a:cs typeface="Times New Roman" pitchFamily="18" charset="0"/>
              </a:rPr>
              <a:t> </a:t>
            </a:r>
            <a:r>
              <a:rPr lang="fr-FR" sz="2000" b="1" dirty="0" smtClean="0">
                <a:ln>
                  <a:solidFill>
                    <a:srgbClr val="0070C0"/>
                  </a:solidFill>
                </a:ln>
                <a:solidFill>
                  <a:schemeClr val="tx1"/>
                </a:solidFill>
                <a:latin typeface="Times New Roman" pitchFamily="18" charset="0"/>
                <a:cs typeface="Times New Roman" pitchFamily="18" charset="0"/>
              </a:rPr>
              <a:t>      Arroser </a:t>
            </a:r>
            <a:r>
              <a:rPr lang="fr-FR" sz="2000" b="1" dirty="0">
                <a:ln>
                  <a:solidFill>
                    <a:srgbClr val="0070C0"/>
                  </a:solidFill>
                </a:ln>
                <a:solidFill>
                  <a:schemeClr val="tx1"/>
                </a:solidFill>
                <a:latin typeface="Times New Roman" pitchFamily="18" charset="0"/>
                <a:cs typeface="Times New Roman" pitchFamily="18" charset="0"/>
              </a:rPr>
              <a:t>les cultures non alimentaires (plantes ornementales, arbres ..) ce qui permet d’économiser l’eau </a:t>
            </a:r>
            <a:r>
              <a:rPr lang="fr-FR" sz="2000" b="1" dirty="0" smtClean="0">
                <a:ln>
                  <a:solidFill>
                    <a:srgbClr val="0070C0"/>
                  </a:solidFill>
                </a:ln>
                <a:solidFill>
                  <a:schemeClr val="tx1"/>
                </a:solidFill>
                <a:latin typeface="Times New Roman" pitchFamily="18" charset="0"/>
                <a:cs typeface="Times New Roman" pitchFamily="18" charset="0"/>
              </a:rPr>
              <a:t>potable.</a:t>
            </a:r>
          </a:p>
          <a:p>
            <a:pPr>
              <a:lnSpc>
                <a:spcPct val="150000"/>
              </a:lnSpc>
            </a:pPr>
            <a:r>
              <a:rPr lang="fr-FR" sz="2000" b="1" dirty="0">
                <a:ln>
                  <a:solidFill>
                    <a:srgbClr val="0070C0"/>
                  </a:solidFill>
                </a:ln>
                <a:solidFill>
                  <a:schemeClr val="tx1"/>
                </a:solidFill>
                <a:latin typeface="Times New Roman" pitchFamily="18" charset="0"/>
                <a:cs typeface="Times New Roman" pitchFamily="18" charset="0"/>
              </a:rPr>
              <a:t> </a:t>
            </a:r>
            <a:r>
              <a:rPr lang="fr-FR" sz="2000" b="1" dirty="0" smtClean="0">
                <a:ln>
                  <a:solidFill>
                    <a:srgbClr val="0070C0"/>
                  </a:solidFill>
                </a:ln>
                <a:solidFill>
                  <a:schemeClr val="tx1"/>
                </a:solidFill>
                <a:latin typeface="Times New Roman" pitchFamily="18" charset="0"/>
                <a:cs typeface="Times New Roman" pitchFamily="18" charset="0"/>
              </a:rPr>
              <a:t>      Améliorer </a:t>
            </a:r>
            <a:r>
              <a:rPr lang="fr-FR" sz="2000" b="1" dirty="0">
                <a:ln>
                  <a:solidFill>
                    <a:srgbClr val="0070C0"/>
                  </a:solidFill>
                </a:ln>
                <a:solidFill>
                  <a:schemeClr val="tx1"/>
                </a:solidFill>
                <a:latin typeface="Times New Roman" pitchFamily="18" charset="0"/>
                <a:cs typeface="Times New Roman" pitchFamily="18" charset="0"/>
              </a:rPr>
              <a:t>la fertilité du sol grâce aux nutriments </a:t>
            </a:r>
            <a:endParaRPr lang="fr-FR" sz="2000" b="1" dirty="0">
              <a:ln>
                <a:solidFill>
                  <a:srgbClr val="0070C0"/>
                </a:solidFill>
              </a:ln>
              <a:solidFill>
                <a:schemeClr val="tx1"/>
              </a:solidFill>
              <a:latin typeface="Times New Roman" pitchFamily="18" charset="0"/>
              <a:cs typeface="Times New Roman" pitchFamily="18" charset="0"/>
            </a:endParaRP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Récupération </a:t>
            </a:r>
            <a:r>
              <a:rPr lang="fr-FR" sz="2000" b="1" dirty="0">
                <a:ln>
                  <a:solidFill>
                    <a:srgbClr val="0070C0"/>
                  </a:solidFill>
                </a:ln>
                <a:solidFill>
                  <a:schemeClr val="tx1"/>
                </a:solidFill>
                <a:latin typeface="Times New Roman" pitchFamily="18" charset="0"/>
                <a:cs typeface="Times New Roman" pitchFamily="18" charset="0"/>
              </a:rPr>
              <a:t>des sols dégradés en stimulant la vie microbienne du sol</a:t>
            </a:r>
            <a:r>
              <a:rPr lang="fr-FR" sz="2400" b="1" dirty="0" smtClean="0">
                <a:ln>
                  <a:solidFill>
                    <a:srgbClr val="0070C0"/>
                  </a:solidFill>
                </a:ln>
                <a:solidFill>
                  <a:srgbClr val="0070C0"/>
                </a:solidFill>
                <a:latin typeface="Times New Roman" pitchFamily="18" charset="0"/>
                <a:cs typeface="Times New Roman" pitchFamily="18" charset="0"/>
              </a:rPr>
              <a:t>.</a:t>
            </a:r>
          </a:p>
          <a:p>
            <a:pPr>
              <a:lnSpc>
                <a:spcPct val="150000"/>
              </a:lnSpc>
            </a:pPr>
            <a:endParaRPr lang="fr-FR" sz="2400" b="1" dirty="0">
              <a:ln>
                <a:solidFill>
                  <a:srgbClr val="0070C0"/>
                </a:solidFill>
              </a:ln>
              <a:solidFill>
                <a:srgbClr val="0070C0"/>
              </a:solidFill>
              <a:latin typeface="Times New Roman" pitchFamily="18" charset="0"/>
              <a:cs typeface="Times New Roman" pitchFamily="18" charset="0"/>
            </a:endParaRPr>
          </a:p>
          <a:p>
            <a:pPr>
              <a:lnSpc>
                <a:spcPct val="150000"/>
              </a:lnSpc>
            </a:pPr>
            <a:endParaRPr lang="fr-FR" sz="2400" b="1" dirty="0" smtClean="0">
              <a:ln>
                <a:solidFill>
                  <a:srgbClr val="0070C0"/>
                </a:solidFill>
              </a:ln>
              <a:solidFill>
                <a:srgbClr val="0070C0"/>
              </a:solidFill>
              <a:latin typeface="Times New Roman" pitchFamily="18" charset="0"/>
              <a:cs typeface="Times New Roman" pitchFamily="18" charset="0"/>
            </a:endParaRPr>
          </a:p>
          <a:p>
            <a:pPr>
              <a:lnSpc>
                <a:spcPct val="150000"/>
              </a:lnSpc>
            </a:pPr>
            <a:endParaRPr lang="fr-FR" sz="2400" b="1" dirty="0">
              <a:ln>
                <a:solidFill>
                  <a:srgbClr val="0070C0"/>
                </a:solidFill>
              </a:ln>
              <a:solidFill>
                <a:srgbClr val="0070C0"/>
              </a:solidFill>
              <a:latin typeface="Times New Roman" pitchFamily="18" charset="0"/>
              <a:cs typeface="Times New Roman" pitchFamily="18" charset="0"/>
            </a:endParaRPr>
          </a:p>
        </p:txBody>
      </p:sp>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evron 1"/>
          <p:cNvSpPr/>
          <p:nvPr/>
        </p:nvSpPr>
        <p:spPr>
          <a:xfrm rot="10800000" flipH="1">
            <a:off x="142844" y="357166"/>
            <a:ext cx="714380" cy="576064"/>
          </a:xfrm>
          <a:prstGeom prst="chevron">
            <a:avLst>
              <a:gd name="adj" fmla="val 54738"/>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solidFill>
                <a:schemeClr val="tx1"/>
              </a:solidFill>
            </a:endParaRPr>
          </a:p>
        </p:txBody>
      </p:sp>
      <p:sp>
        <p:nvSpPr>
          <p:cNvPr id="3" name="ZoneTexte 2"/>
          <p:cNvSpPr txBox="1"/>
          <p:nvPr/>
        </p:nvSpPr>
        <p:spPr>
          <a:xfrm>
            <a:off x="-396552" y="80167"/>
            <a:ext cx="6636380" cy="584775"/>
          </a:xfrm>
          <a:prstGeom prst="rect">
            <a:avLst/>
          </a:prstGeom>
          <a:noFill/>
        </p:spPr>
        <p:txBody>
          <a:bodyPr wrap="square" rtlCol="0">
            <a:spAutoFit/>
          </a:bodyPr>
          <a:lstStyle/>
          <a:p>
            <a:pPr algn="r" rtl="1"/>
            <a:r>
              <a:rPr lang="fr-FR" sz="3200" b="1" dirty="0" smtClean="0">
                <a:solidFill>
                  <a:srgbClr val="FF0000"/>
                </a:solidFill>
                <a:latin typeface="Times New Roman" pitchFamily="18" charset="0"/>
                <a:cs typeface="Times New Roman" pitchFamily="18" charset="0"/>
              </a:rPr>
              <a:t>Avantages agronomiques</a:t>
            </a:r>
            <a:endParaRPr lang="fr-FR" sz="3200" b="1" dirty="0">
              <a:solidFill>
                <a:srgbClr val="FF0000"/>
              </a:solidFill>
              <a:latin typeface="Times New Roman" pitchFamily="18" charset="0"/>
              <a:cs typeface="Times New Roman" pitchFamily="18" charset="0"/>
            </a:endParaRPr>
          </a:p>
        </p:txBody>
      </p:sp>
      <p:sp>
        <p:nvSpPr>
          <p:cNvPr id="6" name="Arrondir un rectangle avec un coin diagonal 5"/>
          <p:cNvSpPr/>
          <p:nvPr/>
        </p:nvSpPr>
        <p:spPr>
          <a:xfrm>
            <a:off x="428596" y="928670"/>
            <a:ext cx="8496944" cy="5328592"/>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pPr>
              <a:lnSpc>
                <a:spcPct val="250000"/>
              </a:lnSpc>
            </a:pPr>
            <a:r>
              <a:rPr lang="fr-FR" sz="2000" b="1" dirty="0">
                <a:ln>
                  <a:solidFill>
                    <a:srgbClr val="0070C0"/>
                  </a:solidFill>
                </a:ln>
                <a:solidFill>
                  <a:schemeClr val="tx1"/>
                </a:solidFill>
                <a:latin typeface="Times New Roman" pitchFamily="18" charset="0"/>
                <a:cs typeface="Times New Roman" pitchFamily="18" charset="0"/>
              </a:rPr>
              <a:t>✅ Améliore la fertilité du sol</a:t>
            </a:r>
          </a:p>
          <a:p>
            <a:pPr>
              <a:lnSpc>
                <a:spcPct val="250000"/>
              </a:lnSpc>
            </a:pPr>
            <a:r>
              <a:rPr lang="fr-FR" sz="2000" b="1" dirty="0">
                <a:ln>
                  <a:solidFill>
                    <a:srgbClr val="0070C0"/>
                  </a:solidFill>
                </a:ln>
                <a:solidFill>
                  <a:schemeClr val="tx1"/>
                </a:solidFill>
                <a:latin typeface="Times New Roman" pitchFamily="18" charset="0"/>
                <a:cs typeface="Times New Roman" pitchFamily="18" charset="0"/>
              </a:rPr>
              <a:t>✅ Réduit l’utilisation d’engrais chimiques</a:t>
            </a:r>
          </a:p>
          <a:p>
            <a:pPr>
              <a:lnSpc>
                <a:spcPct val="250000"/>
              </a:lnSpc>
            </a:pPr>
            <a:r>
              <a:rPr lang="fr-FR" sz="2000" b="1" dirty="0">
                <a:ln>
                  <a:solidFill>
                    <a:srgbClr val="0070C0"/>
                  </a:solidFill>
                </a:ln>
                <a:solidFill>
                  <a:schemeClr val="tx1"/>
                </a:solidFill>
                <a:latin typeface="Times New Roman" pitchFamily="18" charset="0"/>
                <a:cs typeface="Times New Roman" pitchFamily="18" charset="0"/>
              </a:rPr>
              <a:t>✅ Valorise les déchets domestiques</a:t>
            </a:r>
          </a:p>
          <a:p>
            <a:pPr>
              <a:lnSpc>
                <a:spcPct val="250000"/>
              </a:lnSpc>
            </a:pPr>
            <a:r>
              <a:rPr lang="fr-FR" sz="2000" b="1" dirty="0">
                <a:ln>
                  <a:solidFill>
                    <a:srgbClr val="0070C0"/>
                  </a:solidFill>
                </a:ln>
                <a:solidFill>
                  <a:schemeClr val="tx1"/>
                </a:solidFill>
                <a:latin typeface="Times New Roman" pitchFamily="18" charset="0"/>
                <a:cs typeface="Times New Roman" pitchFamily="18" charset="0"/>
              </a:rPr>
              <a:t>✅ Protège l’environnement en évitant la pollution des </a:t>
            </a:r>
            <a:r>
              <a:rPr lang="fr-FR" sz="2000" b="1" dirty="0" smtClean="0">
                <a:ln>
                  <a:solidFill>
                    <a:srgbClr val="0070C0"/>
                  </a:solidFill>
                </a:ln>
                <a:solidFill>
                  <a:schemeClr val="tx1"/>
                </a:solidFill>
                <a:latin typeface="Times New Roman" pitchFamily="18" charset="0"/>
                <a:cs typeface="Times New Roman" pitchFamily="18" charset="0"/>
              </a:rPr>
              <a:t>eaux</a:t>
            </a:r>
          </a:p>
          <a:p>
            <a:pPr>
              <a:lnSpc>
                <a:spcPct val="250000"/>
              </a:lnSpc>
            </a:pPr>
            <a:endParaRPr lang="fr-FR" sz="2000" b="1" dirty="0">
              <a:ln>
                <a:solidFill>
                  <a:srgbClr val="0070C0"/>
                </a:solidFill>
              </a:ln>
              <a:solidFill>
                <a:schemeClr val="tx1"/>
              </a:solidFill>
              <a:latin typeface="Times New Roman" pitchFamily="18" charset="0"/>
              <a:cs typeface="Times New Roman" pitchFamily="18" charset="0"/>
            </a:endParaRPr>
          </a:p>
          <a:p>
            <a:pPr>
              <a:lnSpc>
                <a:spcPct val="250000"/>
              </a:lnSpc>
            </a:pPr>
            <a:r>
              <a:rPr lang="fr-FR" sz="2000" b="1" dirty="0" smtClean="0">
                <a:ln>
                  <a:solidFill>
                    <a:srgbClr val="0070C0"/>
                  </a:solidFill>
                </a:ln>
                <a:solidFill>
                  <a:schemeClr val="tx1"/>
                </a:solidFill>
                <a:latin typeface="Times New Roman" pitchFamily="18" charset="0"/>
                <a:cs typeface="Times New Roman" pitchFamily="18" charset="0"/>
              </a:rPr>
              <a:t> </a:t>
            </a:r>
            <a:endParaRPr lang="fr-FR" sz="2000" b="1" dirty="0">
              <a:ln>
                <a:solidFill>
                  <a:srgbClr val="0070C0"/>
                </a:solidFill>
              </a:ln>
              <a:solidFill>
                <a:schemeClr val="tx1"/>
              </a:solidFill>
              <a:latin typeface="Times New Roman" pitchFamily="18" charset="0"/>
              <a:cs typeface="Times New Roman" pitchFamily="18" charset="0"/>
            </a:endParaRPr>
          </a:p>
        </p:txBody>
      </p:sp>
      <p:sp>
        <p:nvSpPr>
          <p:cNvPr id="1025" name="Rectangle 1"/>
          <p:cNvSpPr>
            <a:spLocks noChangeArrowheads="1"/>
          </p:cNvSpPr>
          <p:nvPr/>
        </p:nvSpPr>
        <p:spPr bwMode="auto">
          <a:xfrm>
            <a:off x="1000100" y="5072074"/>
            <a:ext cx="6786610" cy="706468"/>
          </a:xfrm>
          <a:prstGeom prst="rect">
            <a:avLst/>
          </a:prstGeom>
          <a:solidFill>
            <a:srgbClr val="FFFFFF"/>
          </a:solidFill>
          <a:ln w="9525">
            <a:noFill/>
            <a:miter lim="800000"/>
            <a:headEnd/>
            <a:tailEnd/>
          </a:ln>
          <a:effectLst/>
        </p:spPr>
        <p:txBody>
          <a:bodyPr vert="horz" wrap="square" lIns="91440" tIns="212658" rIns="91440" bIns="21265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34820" name="Rectangle 4"/>
          <p:cNvSpPr>
            <a:spLocks noChangeArrowheads="1"/>
          </p:cNvSpPr>
          <p:nvPr/>
        </p:nvSpPr>
        <p:spPr bwMode="auto">
          <a:xfrm>
            <a:off x="928662" y="3224852"/>
            <a:ext cx="7215238" cy="52322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fr-FR" sz="2800" dirty="0" smtClean="0">
                <a:solidFill>
                  <a:schemeClr val="dk1"/>
                </a:solidFill>
              </a:rPr>
              <a:t>    </a:t>
            </a:r>
          </a:p>
        </p:txBody>
      </p:sp>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80">
                                          <p:stCondLst>
                                            <p:cond delay="0"/>
                                          </p:stCondLst>
                                        </p:cTn>
                                        <p:tgtEl>
                                          <p:spTgt spid="3"/>
                                        </p:tgtEl>
                                      </p:cBhvr>
                                    </p:animEffect>
                                    <p:anim calcmode="lin" valueType="num">
                                      <p:cBhvr>
                                        <p:cTn id="1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gtEl>
                                      </p:cBhvr>
                                      <p:to x="100000" y="60000"/>
                                    </p:animScale>
                                    <p:animScale>
                                      <p:cBhvr>
                                        <p:cTn id="20" dur="166" decel="50000">
                                          <p:stCondLst>
                                            <p:cond delay="676"/>
                                          </p:stCondLst>
                                        </p:cTn>
                                        <p:tgtEl>
                                          <p:spTgt spid="3"/>
                                        </p:tgtEl>
                                      </p:cBhvr>
                                      <p:to x="100000" y="100000"/>
                                    </p:animScale>
                                    <p:animScale>
                                      <p:cBhvr>
                                        <p:cTn id="21" dur="26">
                                          <p:stCondLst>
                                            <p:cond delay="1312"/>
                                          </p:stCondLst>
                                        </p:cTn>
                                        <p:tgtEl>
                                          <p:spTgt spid="3"/>
                                        </p:tgtEl>
                                      </p:cBhvr>
                                      <p:to x="100000" y="80000"/>
                                    </p:animScale>
                                    <p:animScale>
                                      <p:cBhvr>
                                        <p:cTn id="22" dur="166" decel="50000">
                                          <p:stCondLst>
                                            <p:cond delay="1338"/>
                                          </p:stCondLst>
                                        </p:cTn>
                                        <p:tgtEl>
                                          <p:spTgt spid="3"/>
                                        </p:tgtEl>
                                      </p:cBhvr>
                                      <p:to x="100000" y="100000"/>
                                    </p:animScale>
                                    <p:animScale>
                                      <p:cBhvr>
                                        <p:cTn id="23" dur="26">
                                          <p:stCondLst>
                                            <p:cond delay="1642"/>
                                          </p:stCondLst>
                                        </p:cTn>
                                        <p:tgtEl>
                                          <p:spTgt spid="3"/>
                                        </p:tgtEl>
                                      </p:cBhvr>
                                      <p:to x="100000" y="90000"/>
                                    </p:animScale>
                                    <p:animScale>
                                      <p:cBhvr>
                                        <p:cTn id="24" dur="166" decel="50000">
                                          <p:stCondLst>
                                            <p:cond delay="1668"/>
                                          </p:stCondLst>
                                        </p:cTn>
                                        <p:tgtEl>
                                          <p:spTgt spid="3"/>
                                        </p:tgtEl>
                                      </p:cBhvr>
                                      <p:to x="100000" y="100000"/>
                                    </p:animScale>
                                    <p:animScale>
                                      <p:cBhvr>
                                        <p:cTn id="25" dur="26">
                                          <p:stCondLst>
                                            <p:cond delay="1808"/>
                                          </p:stCondLst>
                                        </p:cTn>
                                        <p:tgtEl>
                                          <p:spTgt spid="3"/>
                                        </p:tgtEl>
                                      </p:cBhvr>
                                      <p:to x="100000" y="95000"/>
                                    </p:animScale>
                                    <p:animScale>
                                      <p:cBhvr>
                                        <p:cTn id="26" dur="166" decel="50000">
                                          <p:stCondLst>
                                            <p:cond delay="1834"/>
                                          </p:stCondLst>
                                        </p:cTn>
                                        <p:tgtEl>
                                          <p:spTgt spid="3"/>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evron 1"/>
          <p:cNvSpPr/>
          <p:nvPr/>
        </p:nvSpPr>
        <p:spPr>
          <a:xfrm rot="10800000" flipH="1">
            <a:off x="142844" y="357166"/>
            <a:ext cx="714380" cy="576064"/>
          </a:xfrm>
          <a:prstGeom prst="chevron">
            <a:avLst>
              <a:gd name="adj" fmla="val 54738"/>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solidFill>
                <a:schemeClr val="tx1"/>
              </a:solidFill>
            </a:endParaRPr>
          </a:p>
        </p:txBody>
      </p:sp>
      <p:sp>
        <p:nvSpPr>
          <p:cNvPr id="3" name="ZoneTexte 2"/>
          <p:cNvSpPr txBox="1"/>
          <p:nvPr/>
        </p:nvSpPr>
        <p:spPr>
          <a:xfrm>
            <a:off x="1071538" y="363433"/>
            <a:ext cx="7429551" cy="707886"/>
          </a:xfrm>
          <a:prstGeom prst="rect">
            <a:avLst/>
          </a:prstGeom>
          <a:noFill/>
        </p:spPr>
        <p:txBody>
          <a:bodyPr wrap="square" rtlCol="0">
            <a:spAutoFit/>
          </a:bodyPr>
          <a:lstStyle/>
          <a:p>
            <a:pPr algn="r" rtl="1"/>
            <a:r>
              <a:rPr lang="ar-DZ" sz="4000" b="1" dirty="0" smtClean="0">
                <a:effectLst>
                  <a:reflection blurRad="6350" stA="55000" endA="300" endPos="45500" dir="5400000" sy="-100000" algn="bl" rotWithShape="0"/>
                </a:effectLst>
                <a:latin typeface="Simplified Arabic" panose="02020603050405020304" pitchFamily="18" charset="-78"/>
                <a:cs typeface="Simplified Arabic" panose="02020603050405020304" pitchFamily="18" charset="-78"/>
              </a:rPr>
              <a:t>                             </a:t>
            </a:r>
            <a:r>
              <a:rPr lang="fr-FR" sz="4000" b="1" dirty="0" smtClean="0">
                <a:solidFill>
                  <a:srgbClr val="FF0000"/>
                </a:solidFill>
                <a:effectLst>
                  <a:reflection blurRad="6350" stA="55000" endA="300" endPos="45500" dir="5400000" sy="-100000" algn="bl" rotWithShape="0"/>
                </a:effectLst>
                <a:latin typeface="Simplified Arabic" panose="02020603050405020304" pitchFamily="18" charset="-78"/>
                <a:cs typeface="Simplified Arabic" panose="02020603050405020304" pitchFamily="18" charset="-78"/>
              </a:rPr>
              <a:t>CONCLUSION</a:t>
            </a:r>
            <a:r>
              <a:rPr lang="ar-DZ" sz="4000" b="1" dirty="0" smtClean="0">
                <a:effectLst>
                  <a:outerShdw blurRad="38100" dist="38100" dir="2700000" algn="tl">
                    <a:srgbClr val="000000">
                      <a:alpha val="43137"/>
                    </a:srgbClr>
                  </a:outerShdw>
                  <a:reflection blurRad="6350" stA="55000" endA="300" endPos="45500" dir="5400000" sy="-100000" algn="bl" rotWithShape="0"/>
                </a:effectLst>
                <a:latin typeface="Simplified Arabic" panose="02020603050405020304" pitchFamily="18" charset="-78"/>
                <a:cs typeface="Simplified Arabic" panose="02020603050405020304" pitchFamily="18" charset="-78"/>
              </a:rPr>
              <a:t>    </a:t>
            </a:r>
            <a:endParaRPr lang="fr-FR" sz="2000" b="1" dirty="0">
              <a:effectLst>
                <a:outerShdw blurRad="38100" dist="38100" dir="2700000" algn="tl">
                  <a:srgbClr val="000000">
                    <a:alpha val="43137"/>
                  </a:srgbClr>
                </a:outerShdw>
                <a:reflection blurRad="6350" stA="55000" endA="300" endPos="45500" dir="5400000" sy="-100000" algn="bl" rotWithShape="0"/>
              </a:effectLst>
            </a:endParaRPr>
          </a:p>
        </p:txBody>
      </p:sp>
      <p:sp>
        <p:nvSpPr>
          <p:cNvPr id="6" name="Arrondir un rectangle avec un coin diagonal 5"/>
          <p:cNvSpPr/>
          <p:nvPr/>
        </p:nvSpPr>
        <p:spPr>
          <a:xfrm>
            <a:off x="285720" y="1142984"/>
            <a:ext cx="8496944" cy="5328592"/>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pPr lvl="0" fontAlgn="base">
              <a:lnSpc>
                <a:spcPct val="150000"/>
              </a:lnSpc>
              <a:spcBef>
                <a:spcPct val="0"/>
              </a:spcBef>
              <a:spcAft>
                <a:spcPct val="0"/>
              </a:spcAft>
            </a:pPr>
            <a:r>
              <a:rPr lang="fr-FR" sz="2000" b="1" dirty="0">
                <a:ln>
                  <a:solidFill>
                    <a:srgbClr val="0070C0"/>
                  </a:solidFill>
                </a:ln>
                <a:solidFill>
                  <a:schemeClr val="tx1"/>
                </a:solidFill>
                <a:latin typeface="Times New Roman" pitchFamily="18" charset="0"/>
                <a:cs typeface="Times New Roman" pitchFamily="18" charset="0"/>
              </a:rPr>
              <a:t>La fosse septique, au-delà de sa fonction d’assainissement, représente une ressource agronomique précieuse si elle est bien gérée</a:t>
            </a:r>
            <a:r>
              <a:rPr lang="fr-FR" sz="2000" b="1" dirty="0" smtClean="0">
                <a:ln>
                  <a:solidFill>
                    <a:srgbClr val="0070C0"/>
                  </a:solidFill>
                </a:ln>
                <a:solidFill>
                  <a:schemeClr val="tx1"/>
                </a:solidFill>
                <a:latin typeface="Times New Roman" pitchFamily="18" charset="0"/>
                <a:cs typeface="Times New Roman" pitchFamily="18" charset="0"/>
              </a:rPr>
              <a:t>.</a:t>
            </a:r>
          </a:p>
          <a:p>
            <a:pPr lvl="0" fontAlgn="base">
              <a:lnSpc>
                <a:spcPct val="150000"/>
              </a:lnSpc>
              <a:spcBef>
                <a:spcPct val="0"/>
              </a:spcBef>
              <a:spcAft>
                <a:spcPct val="0"/>
              </a:spcAft>
            </a:pPr>
            <a:r>
              <a:rPr lang="fr-FR" sz="2000" b="1" dirty="0" smtClean="0">
                <a:ln>
                  <a:solidFill>
                    <a:srgbClr val="0070C0"/>
                  </a:solidFill>
                </a:ln>
                <a:solidFill>
                  <a:schemeClr val="tx1"/>
                </a:solidFill>
                <a:latin typeface="Times New Roman" pitchFamily="18" charset="0"/>
                <a:cs typeface="Times New Roman" pitchFamily="18" charset="0"/>
              </a:rPr>
              <a:t>La </a:t>
            </a:r>
            <a:r>
              <a:rPr lang="fr-FR" sz="2000" b="1" dirty="0">
                <a:ln>
                  <a:solidFill>
                    <a:srgbClr val="0070C0"/>
                  </a:solidFill>
                </a:ln>
                <a:solidFill>
                  <a:schemeClr val="tx1"/>
                </a:solidFill>
                <a:latin typeface="Times New Roman" pitchFamily="18" charset="0"/>
                <a:cs typeface="Times New Roman" pitchFamily="18" charset="0"/>
              </a:rPr>
              <a:t>valorisation des boues septiques, par compostage ou traitement biologique, et les eaux usées traités permet de transformer un déchet en ressource durable pour l’agriculture, contribuant ainsi à </a:t>
            </a:r>
            <a:r>
              <a:rPr lang="fr-FR" sz="2000" b="1" dirty="0" smtClean="0">
                <a:ln>
                  <a:solidFill>
                    <a:srgbClr val="0070C0"/>
                  </a:solidFill>
                </a:ln>
                <a:solidFill>
                  <a:schemeClr val="tx1"/>
                </a:solidFill>
                <a:latin typeface="Times New Roman" pitchFamily="18" charset="0"/>
                <a:cs typeface="Times New Roman" pitchFamily="18" charset="0"/>
              </a:rPr>
              <a:t>une économie circulaire et écologique</a:t>
            </a:r>
            <a:r>
              <a:rPr lang="fr-FR" sz="3600" b="1" dirty="0" smtClean="0">
                <a:solidFill>
                  <a:srgbClr val="4F81BD"/>
                </a:solidFill>
                <a:latin typeface="Cambria" pitchFamily="18" charset="0"/>
                <a:ea typeface="Times New Roman" pitchFamily="18" charset="0"/>
                <a:cs typeface="Times New Roman" pitchFamily="18" charset="0"/>
              </a:rPr>
              <a:t>. </a:t>
            </a:r>
            <a:endParaRPr lang="fr-FR" sz="3600" b="1" dirty="0" smtClean="0">
              <a:solidFill>
                <a:srgbClr val="4F81BD"/>
              </a:solidFill>
              <a:latin typeface="Cambria" pitchFamily="18" charset="0"/>
              <a:ea typeface="Times New Roman" pitchFamily="18" charset="0"/>
              <a:cs typeface="Times New Roman" pitchFamily="18" charset="0"/>
            </a:endParaRPr>
          </a:p>
        </p:txBody>
      </p:sp>
      <p:sp>
        <p:nvSpPr>
          <p:cNvPr id="1025" name="Rectangle 1"/>
          <p:cNvSpPr>
            <a:spLocks noChangeArrowheads="1"/>
          </p:cNvSpPr>
          <p:nvPr/>
        </p:nvSpPr>
        <p:spPr bwMode="auto">
          <a:xfrm>
            <a:off x="428596" y="5572140"/>
            <a:ext cx="6786610" cy="706468"/>
          </a:xfrm>
          <a:prstGeom prst="rect">
            <a:avLst/>
          </a:prstGeom>
          <a:solidFill>
            <a:srgbClr val="FFFFFF"/>
          </a:solidFill>
          <a:ln w="9525">
            <a:noFill/>
            <a:miter lim="800000"/>
            <a:headEnd/>
            <a:tailEnd/>
          </a:ln>
          <a:effectLst/>
        </p:spPr>
        <p:txBody>
          <a:bodyPr vert="horz" wrap="square" lIns="91440" tIns="212658" rIns="91440" bIns="21265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32770" name="Rectangle 2"/>
          <p:cNvSpPr>
            <a:spLocks noChangeArrowheads="1"/>
          </p:cNvSpPr>
          <p:nvPr/>
        </p:nvSpPr>
        <p:spPr bwMode="auto">
          <a:xfrm>
            <a:off x="0" y="0"/>
            <a:ext cx="184731" cy="619933"/>
          </a:xfrm>
          <a:prstGeom prst="rect">
            <a:avLst/>
          </a:prstGeom>
          <a:solidFill>
            <a:srgbClr val="FFFFFF"/>
          </a:solidFill>
          <a:ln w="9525">
            <a:noFill/>
            <a:miter lim="800000"/>
            <a:headEnd/>
            <a:tailEnd/>
          </a:ln>
          <a:effectLst/>
        </p:spPr>
        <p:txBody>
          <a:bodyPr vert="horz" wrap="none" lIns="91440" tIns="126960" rIns="91440" bIns="21265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32771" name="Rectangle 3"/>
          <p:cNvSpPr>
            <a:spLocks noChangeArrowheads="1"/>
          </p:cNvSpPr>
          <p:nvPr/>
        </p:nvSpPr>
        <p:spPr bwMode="auto">
          <a:xfrm>
            <a:off x="714348" y="3826400"/>
            <a:ext cx="7643866" cy="52322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R="0" lvl="0" indent="0" algn="just" eaLnBrk="0" fontAlgn="base" hangingPunct="0">
              <a:lnSpc>
                <a:spcPct val="100000"/>
              </a:lnSpc>
              <a:spcBef>
                <a:spcPct val="0"/>
              </a:spcBef>
              <a:spcAft>
                <a:spcPct val="0"/>
              </a:spcAft>
              <a:buClrTx/>
              <a:buSzTx/>
              <a:tabLst/>
            </a:pPr>
            <a:r>
              <a:rPr lang="fr-FR" sz="2800" dirty="0" smtClean="0">
                <a:solidFill>
                  <a:schemeClr val="dk1"/>
                </a:solidFill>
              </a:rPr>
              <a:t>     </a:t>
            </a:r>
            <a:endParaRPr lang="fr-FR" sz="2000" dirty="0" smtClean="0">
              <a:solidFill>
                <a:srgbClr val="000000"/>
              </a:solidFill>
              <a:latin typeface="Calibri" pitchFamily="34" charset="0"/>
              <a:ea typeface="Times New Roman" pitchFamily="18" charset="0"/>
              <a:cs typeface="Arial" pitchFamily="34" charset="0"/>
            </a:endParaRPr>
          </a:p>
        </p:txBody>
      </p:sp>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80">
                                          <p:stCondLst>
                                            <p:cond delay="0"/>
                                          </p:stCondLst>
                                        </p:cTn>
                                        <p:tgtEl>
                                          <p:spTgt spid="3"/>
                                        </p:tgtEl>
                                      </p:cBhvr>
                                    </p:animEffect>
                                    <p:anim calcmode="lin" valueType="num">
                                      <p:cBhvr>
                                        <p:cTn id="1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gtEl>
                                      </p:cBhvr>
                                      <p:to x="100000" y="60000"/>
                                    </p:animScale>
                                    <p:animScale>
                                      <p:cBhvr>
                                        <p:cTn id="20" dur="166" decel="50000">
                                          <p:stCondLst>
                                            <p:cond delay="676"/>
                                          </p:stCondLst>
                                        </p:cTn>
                                        <p:tgtEl>
                                          <p:spTgt spid="3"/>
                                        </p:tgtEl>
                                      </p:cBhvr>
                                      <p:to x="100000" y="100000"/>
                                    </p:animScale>
                                    <p:animScale>
                                      <p:cBhvr>
                                        <p:cTn id="21" dur="26">
                                          <p:stCondLst>
                                            <p:cond delay="1312"/>
                                          </p:stCondLst>
                                        </p:cTn>
                                        <p:tgtEl>
                                          <p:spTgt spid="3"/>
                                        </p:tgtEl>
                                      </p:cBhvr>
                                      <p:to x="100000" y="80000"/>
                                    </p:animScale>
                                    <p:animScale>
                                      <p:cBhvr>
                                        <p:cTn id="22" dur="166" decel="50000">
                                          <p:stCondLst>
                                            <p:cond delay="1338"/>
                                          </p:stCondLst>
                                        </p:cTn>
                                        <p:tgtEl>
                                          <p:spTgt spid="3"/>
                                        </p:tgtEl>
                                      </p:cBhvr>
                                      <p:to x="100000" y="100000"/>
                                    </p:animScale>
                                    <p:animScale>
                                      <p:cBhvr>
                                        <p:cTn id="23" dur="26">
                                          <p:stCondLst>
                                            <p:cond delay="1642"/>
                                          </p:stCondLst>
                                        </p:cTn>
                                        <p:tgtEl>
                                          <p:spTgt spid="3"/>
                                        </p:tgtEl>
                                      </p:cBhvr>
                                      <p:to x="100000" y="90000"/>
                                    </p:animScale>
                                    <p:animScale>
                                      <p:cBhvr>
                                        <p:cTn id="24" dur="166" decel="50000">
                                          <p:stCondLst>
                                            <p:cond delay="1668"/>
                                          </p:stCondLst>
                                        </p:cTn>
                                        <p:tgtEl>
                                          <p:spTgt spid="3"/>
                                        </p:tgtEl>
                                      </p:cBhvr>
                                      <p:to x="100000" y="100000"/>
                                    </p:animScale>
                                    <p:animScale>
                                      <p:cBhvr>
                                        <p:cTn id="25" dur="26">
                                          <p:stCondLst>
                                            <p:cond delay="1808"/>
                                          </p:stCondLst>
                                        </p:cTn>
                                        <p:tgtEl>
                                          <p:spTgt spid="3"/>
                                        </p:tgtEl>
                                      </p:cBhvr>
                                      <p:to x="100000" y="95000"/>
                                    </p:animScale>
                                    <p:animScale>
                                      <p:cBhvr>
                                        <p:cTn id="26" dur="166" decel="50000">
                                          <p:stCondLst>
                                            <p:cond delay="1834"/>
                                          </p:stCondLst>
                                        </p:cTn>
                                        <p:tgtEl>
                                          <p:spTgt spid="3"/>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rrondir un rectangle avec un coin diagonal 5"/>
          <p:cNvSpPr/>
          <p:nvPr/>
        </p:nvSpPr>
        <p:spPr>
          <a:xfrm>
            <a:off x="361336" y="1000108"/>
            <a:ext cx="8568382" cy="5572164"/>
          </a:xfrm>
          <a:prstGeom prst="round2DiagRect">
            <a:avLst>
              <a:gd name="adj1" fmla="val 25087"/>
              <a:gd name="adj2" fmla="val 0"/>
            </a:avLst>
          </a:prstGeom>
        </p:spPr>
        <p:style>
          <a:lnRef idx="2">
            <a:schemeClr val="dk1"/>
          </a:lnRef>
          <a:fillRef idx="1">
            <a:schemeClr val="lt1"/>
          </a:fillRef>
          <a:effectRef idx="0">
            <a:schemeClr val="dk1"/>
          </a:effectRef>
          <a:fontRef idx="minor">
            <a:schemeClr val="dk1"/>
          </a:fontRef>
        </p:style>
        <p:txBody>
          <a:bodyPr rtlCol="0" anchor="ctr"/>
          <a:lstStyle/>
          <a:p>
            <a:pPr lvl="0" fontAlgn="base">
              <a:spcBef>
                <a:spcPct val="0"/>
              </a:spcBef>
              <a:spcAft>
                <a:spcPct val="0"/>
              </a:spcAft>
            </a:pPr>
            <a:r>
              <a:rPr lang="fr-FR" sz="2400" b="1" dirty="0" smtClean="0">
                <a:solidFill>
                  <a:schemeClr val="tx1"/>
                </a:solidFill>
                <a:latin typeface="Times New Roman" pitchFamily="18" charset="0"/>
                <a:cs typeface="Times New Roman" pitchFamily="18" charset="0"/>
              </a:rPr>
              <a:t>1.Introduction</a:t>
            </a:r>
          </a:p>
          <a:p>
            <a:pPr lvl="0" fontAlgn="base">
              <a:spcBef>
                <a:spcPct val="0"/>
              </a:spcBef>
              <a:spcAft>
                <a:spcPct val="0"/>
              </a:spcAft>
            </a:pPr>
            <a:r>
              <a:rPr lang="fr-FR" sz="2400" b="1" dirty="0" smtClean="0">
                <a:solidFill>
                  <a:schemeClr val="tx1"/>
                </a:solidFill>
                <a:latin typeface="Times New Roman" pitchFamily="18" charset="0"/>
                <a:cs typeface="Times New Roman" pitchFamily="18" charset="0"/>
              </a:rPr>
              <a:t>2.Définition des fosses septiques</a:t>
            </a:r>
          </a:p>
          <a:p>
            <a:pPr lvl="0" fontAlgn="base">
              <a:spcBef>
                <a:spcPct val="0"/>
              </a:spcBef>
              <a:spcAft>
                <a:spcPct val="0"/>
              </a:spcAft>
            </a:pPr>
            <a:r>
              <a:rPr lang="fr-FR" sz="2400" b="1" dirty="0" smtClean="0">
                <a:solidFill>
                  <a:schemeClr val="tx1"/>
                </a:solidFill>
                <a:latin typeface="Times New Roman" pitchFamily="18" charset="0"/>
                <a:cs typeface="Times New Roman" pitchFamily="18" charset="0"/>
              </a:rPr>
              <a:t>3.Emplascement </a:t>
            </a:r>
            <a:endParaRPr lang="fr-FR" sz="2400" b="1" dirty="0">
              <a:solidFill>
                <a:schemeClr val="tx1"/>
              </a:solidFill>
              <a:latin typeface="Times New Roman" pitchFamily="18" charset="0"/>
              <a:cs typeface="Times New Roman" pitchFamily="18" charset="0"/>
            </a:endParaRPr>
          </a:p>
          <a:p>
            <a:pPr lvl="0" fontAlgn="base">
              <a:spcBef>
                <a:spcPct val="0"/>
              </a:spcBef>
              <a:spcAft>
                <a:spcPct val="0"/>
              </a:spcAft>
            </a:pPr>
            <a:r>
              <a:rPr lang="fr-FR" sz="2400" b="1" dirty="0">
                <a:solidFill>
                  <a:schemeClr val="tx1"/>
                </a:solidFill>
                <a:latin typeface="Times New Roman" pitchFamily="18" charset="0"/>
                <a:cs typeface="Times New Roman" pitchFamily="18" charset="0"/>
              </a:rPr>
              <a:t>4.Structure interne d’une fosse </a:t>
            </a:r>
            <a:r>
              <a:rPr lang="fr-FR" sz="2400" b="1" dirty="0" smtClean="0">
                <a:solidFill>
                  <a:schemeClr val="tx1"/>
                </a:solidFill>
                <a:latin typeface="Times New Roman" pitchFamily="18" charset="0"/>
                <a:cs typeface="Times New Roman" pitchFamily="18" charset="0"/>
              </a:rPr>
              <a:t>septique</a:t>
            </a:r>
          </a:p>
          <a:p>
            <a:pPr lvl="0" fontAlgn="base">
              <a:spcBef>
                <a:spcPct val="0"/>
              </a:spcBef>
              <a:spcAft>
                <a:spcPct val="0"/>
              </a:spcAft>
            </a:pPr>
            <a:r>
              <a:rPr lang="fr-FR" sz="2400" b="1" dirty="0" smtClean="0">
                <a:solidFill>
                  <a:schemeClr val="tx1"/>
                </a:solidFill>
                <a:latin typeface="Times New Roman" pitchFamily="18" charset="0"/>
                <a:cs typeface="Times New Roman" pitchFamily="18" charset="0"/>
              </a:rPr>
              <a:t>5.Traitement </a:t>
            </a:r>
            <a:endParaRPr lang="fr-FR" sz="2400" b="1" dirty="0">
              <a:solidFill>
                <a:schemeClr val="tx1"/>
              </a:solidFill>
              <a:latin typeface="Times New Roman" pitchFamily="18" charset="0"/>
              <a:cs typeface="Times New Roman" pitchFamily="18" charset="0"/>
            </a:endParaRPr>
          </a:p>
          <a:p>
            <a:pPr lvl="0" fontAlgn="base">
              <a:spcBef>
                <a:spcPct val="0"/>
              </a:spcBef>
              <a:spcAft>
                <a:spcPct val="0"/>
              </a:spcAft>
            </a:pPr>
            <a:r>
              <a:rPr lang="fr-FR" sz="2400" b="1" dirty="0" smtClean="0">
                <a:solidFill>
                  <a:schemeClr val="tx1"/>
                </a:solidFill>
                <a:latin typeface="Times New Roman" pitchFamily="18" charset="0"/>
                <a:cs typeface="Times New Roman" pitchFamily="18" charset="0"/>
              </a:rPr>
              <a:t>    </a:t>
            </a:r>
            <a:r>
              <a:rPr lang="fr-FR" sz="2400" b="1" dirty="0" err="1" smtClean="0">
                <a:solidFill>
                  <a:schemeClr val="tx1"/>
                </a:solidFill>
                <a:latin typeface="Times New Roman" pitchFamily="18" charset="0"/>
                <a:cs typeface="Times New Roman" pitchFamily="18" charset="0"/>
              </a:rPr>
              <a:t>a.traitement</a:t>
            </a:r>
            <a:r>
              <a:rPr lang="fr-FR" sz="2400" b="1" dirty="0" smtClean="0">
                <a:solidFill>
                  <a:schemeClr val="tx1"/>
                </a:solidFill>
                <a:latin typeface="Times New Roman" pitchFamily="18" charset="0"/>
                <a:cs typeface="Times New Roman" pitchFamily="18" charset="0"/>
              </a:rPr>
              <a:t> des boues</a:t>
            </a:r>
          </a:p>
          <a:p>
            <a:pPr lvl="0" fontAlgn="base">
              <a:spcBef>
                <a:spcPct val="0"/>
              </a:spcBef>
              <a:spcAft>
                <a:spcPct val="0"/>
              </a:spcAft>
            </a:pPr>
            <a:r>
              <a:rPr lang="fr-FR" sz="2400" b="1" dirty="0" smtClean="0">
                <a:solidFill>
                  <a:schemeClr val="tx1"/>
                </a:solidFill>
                <a:latin typeface="Times New Roman" pitchFamily="18" charset="0"/>
                <a:cs typeface="Times New Roman" pitchFamily="18" charset="0"/>
              </a:rPr>
              <a:t>    </a:t>
            </a:r>
            <a:r>
              <a:rPr lang="fr-FR" sz="2400" b="1" dirty="0" err="1" smtClean="0">
                <a:solidFill>
                  <a:schemeClr val="tx1"/>
                </a:solidFill>
                <a:latin typeface="Times New Roman" pitchFamily="18" charset="0"/>
                <a:cs typeface="Times New Roman" pitchFamily="18" charset="0"/>
              </a:rPr>
              <a:t>b.traitement</a:t>
            </a:r>
            <a:r>
              <a:rPr lang="fr-FR" sz="2400" b="1" dirty="0" smtClean="0">
                <a:solidFill>
                  <a:schemeClr val="tx1"/>
                </a:solidFill>
                <a:latin typeface="Times New Roman" pitchFamily="18" charset="0"/>
                <a:cs typeface="Times New Roman" pitchFamily="18" charset="0"/>
              </a:rPr>
              <a:t> des eaux usées</a:t>
            </a:r>
          </a:p>
          <a:p>
            <a:pPr lvl="0" fontAlgn="base">
              <a:spcBef>
                <a:spcPct val="0"/>
              </a:spcBef>
              <a:spcAft>
                <a:spcPct val="0"/>
              </a:spcAft>
            </a:pPr>
            <a:r>
              <a:rPr lang="fr-FR" sz="2400" b="1" dirty="0">
                <a:solidFill>
                  <a:schemeClr val="tx1"/>
                </a:solidFill>
                <a:latin typeface="Times New Roman" pitchFamily="18" charset="0"/>
                <a:cs typeface="Times New Roman" pitchFamily="18" charset="0"/>
              </a:rPr>
              <a:t>6. Valorisation agronomique </a:t>
            </a:r>
            <a:endParaRPr lang="fr-FR" sz="2400" b="1" dirty="0" smtClean="0">
              <a:solidFill>
                <a:schemeClr val="tx1"/>
              </a:solidFill>
              <a:latin typeface="Times New Roman" pitchFamily="18" charset="0"/>
              <a:cs typeface="Times New Roman" pitchFamily="18" charset="0"/>
            </a:endParaRPr>
          </a:p>
          <a:p>
            <a:pPr lvl="0" fontAlgn="base">
              <a:spcBef>
                <a:spcPct val="0"/>
              </a:spcBef>
              <a:spcAft>
                <a:spcPct val="0"/>
              </a:spcAft>
            </a:pPr>
            <a:r>
              <a:rPr lang="fr-FR" sz="2400" b="1" dirty="0" smtClean="0">
                <a:solidFill>
                  <a:schemeClr val="tx1"/>
                </a:solidFill>
                <a:latin typeface="Times New Roman" pitchFamily="18" charset="0"/>
                <a:cs typeface="Times New Roman" pitchFamily="18" charset="0"/>
              </a:rPr>
              <a:t>7.Avantages </a:t>
            </a:r>
            <a:r>
              <a:rPr lang="fr-FR" sz="2400" b="1" dirty="0">
                <a:solidFill>
                  <a:schemeClr val="tx1"/>
                </a:solidFill>
                <a:latin typeface="Times New Roman" pitchFamily="18" charset="0"/>
                <a:cs typeface="Times New Roman" pitchFamily="18" charset="0"/>
              </a:rPr>
              <a:t>agronomiques</a:t>
            </a:r>
          </a:p>
          <a:p>
            <a:pPr lvl="0" fontAlgn="base">
              <a:spcBef>
                <a:spcPct val="0"/>
              </a:spcBef>
              <a:spcAft>
                <a:spcPct val="0"/>
              </a:spcAft>
            </a:pPr>
            <a:r>
              <a:rPr lang="fr-FR" sz="2400" b="1" dirty="0">
                <a:solidFill>
                  <a:schemeClr val="tx1"/>
                </a:solidFill>
                <a:latin typeface="Times New Roman" pitchFamily="18" charset="0"/>
                <a:cs typeface="Times New Roman" pitchFamily="18" charset="0"/>
              </a:rPr>
              <a:t>8. </a:t>
            </a:r>
            <a:r>
              <a:rPr lang="fr-FR" sz="2400" b="1" dirty="0">
                <a:solidFill>
                  <a:schemeClr val="tx1"/>
                </a:solidFill>
                <a:latin typeface="Times New Roman" pitchFamily="18" charset="0"/>
                <a:cs typeface="Times New Roman" pitchFamily="18" charset="0"/>
              </a:rPr>
              <a:t>CONCLUSION</a:t>
            </a:r>
          </a:p>
        </p:txBody>
      </p:sp>
      <p:sp>
        <p:nvSpPr>
          <p:cNvPr id="4" name="Rectangle 3"/>
          <p:cNvSpPr/>
          <p:nvPr/>
        </p:nvSpPr>
        <p:spPr>
          <a:xfrm>
            <a:off x="1285852" y="285728"/>
            <a:ext cx="5929354" cy="584775"/>
          </a:xfrm>
          <a:prstGeom prst="rect">
            <a:avLst/>
          </a:prstGeom>
        </p:spPr>
        <p:txBody>
          <a:bodyPr wrap="square">
            <a:spAutoFit/>
          </a:bodyPr>
          <a:lstStyle/>
          <a:p>
            <a:pPr lvl="0" fontAlgn="base">
              <a:spcBef>
                <a:spcPct val="0"/>
              </a:spcBef>
              <a:spcAft>
                <a:spcPct val="0"/>
              </a:spcAft>
            </a:pPr>
            <a:r>
              <a:rPr lang="fr-FR" sz="3200" b="1" dirty="0" smtClean="0">
                <a:latin typeface="Times New Roman" pitchFamily="18" charset="0"/>
                <a:cs typeface="Times New Roman" pitchFamily="18" charset="0"/>
              </a:rPr>
              <a:t>Le plan de l’exposé</a:t>
            </a:r>
          </a:p>
        </p:txBody>
      </p:sp>
      <p:sp>
        <p:nvSpPr>
          <p:cNvPr id="8" name="Chevron 7"/>
          <p:cNvSpPr/>
          <p:nvPr/>
        </p:nvSpPr>
        <p:spPr>
          <a:xfrm rot="10800000" flipH="1">
            <a:off x="142844" y="357166"/>
            <a:ext cx="714380" cy="576064"/>
          </a:xfrm>
          <a:prstGeom prst="chevron">
            <a:avLst>
              <a:gd name="adj" fmla="val 54738"/>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solidFill>
                <a:schemeClr val="tx1"/>
              </a:solidFill>
            </a:endParaRPr>
          </a:p>
        </p:txBody>
      </p:sp>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ppt_x"/>
                                          </p:val>
                                        </p:tav>
                                        <p:tav tm="100000">
                                          <p:val>
                                            <p:strVal val="#ppt_x"/>
                                          </p:val>
                                        </p:tav>
                                      </p:tavLst>
                                    </p:anim>
                                    <p:anim calcmode="lin" valueType="num">
                                      <p:cBhvr additive="base">
                                        <p:cTn id="1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evron 1"/>
          <p:cNvSpPr/>
          <p:nvPr/>
        </p:nvSpPr>
        <p:spPr>
          <a:xfrm rot="10800000" flipH="1">
            <a:off x="142844" y="357166"/>
            <a:ext cx="714380" cy="576064"/>
          </a:xfrm>
          <a:prstGeom prst="chevron">
            <a:avLst>
              <a:gd name="adj" fmla="val 54738"/>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solidFill>
                <a:schemeClr val="tx1"/>
              </a:solidFill>
            </a:endParaRPr>
          </a:p>
        </p:txBody>
      </p:sp>
      <p:sp>
        <p:nvSpPr>
          <p:cNvPr id="3" name="ZoneTexte 2"/>
          <p:cNvSpPr txBox="1"/>
          <p:nvPr/>
        </p:nvSpPr>
        <p:spPr>
          <a:xfrm>
            <a:off x="3923927" y="363433"/>
            <a:ext cx="3641115" cy="707886"/>
          </a:xfrm>
          <a:prstGeom prst="rect">
            <a:avLst/>
          </a:prstGeom>
          <a:noFill/>
        </p:spPr>
        <p:txBody>
          <a:bodyPr wrap="square" rtlCol="0">
            <a:spAutoFit/>
          </a:bodyPr>
          <a:lstStyle/>
          <a:p>
            <a:pPr algn="r" rtl="1"/>
            <a:r>
              <a:rPr lang="ar-DZ" sz="4000" b="1" dirty="0" smtClean="0">
                <a:effectLst>
                  <a:outerShdw blurRad="38100" dist="38100" dir="2700000" algn="tl">
                    <a:srgbClr val="000000">
                      <a:alpha val="43137"/>
                    </a:srgbClr>
                  </a:outerShdw>
                  <a:reflection blurRad="6350" stA="55000" endA="300" endPos="45500" dir="5400000" sy="-100000" algn="bl" rotWithShape="0"/>
                </a:effectLst>
                <a:latin typeface="Simplified Arabic" panose="02020603050405020304" pitchFamily="18" charset="-78"/>
                <a:cs typeface="Simplified Arabic" panose="02020603050405020304" pitchFamily="18" charset="-78"/>
              </a:rPr>
              <a:t>                               </a:t>
            </a:r>
            <a:endParaRPr lang="fr-FR" sz="2000" b="1" dirty="0">
              <a:effectLst>
                <a:outerShdw blurRad="38100" dist="38100" dir="2700000" algn="tl">
                  <a:srgbClr val="000000">
                    <a:alpha val="43137"/>
                  </a:srgbClr>
                </a:outerShdw>
                <a:reflection blurRad="6350" stA="55000" endA="300" endPos="45500" dir="5400000" sy="-100000" algn="bl" rotWithShape="0"/>
              </a:effectLst>
            </a:endParaRPr>
          </a:p>
        </p:txBody>
      </p:sp>
      <p:sp>
        <p:nvSpPr>
          <p:cNvPr id="6" name="Arrondir un rectangle avec un coin diagonal 5"/>
          <p:cNvSpPr/>
          <p:nvPr/>
        </p:nvSpPr>
        <p:spPr>
          <a:xfrm>
            <a:off x="220170" y="958032"/>
            <a:ext cx="8672310" cy="5639319"/>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pPr marL="285750" indent="-285750" algn="ctr" rtl="1">
              <a:lnSpc>
                <a:spcPct val="150000"/>
              </a:lnSpc>
            </a:pPr>
            <a:r>
              <a:rPr lang="fr-FR" sz="2400" b="1" dirty="0">
                <a:ln>
                  <a:solidFill>
                    <a:srgbClr val="0070C0"/>
                  </a:solidFill>
                </a:ln>
                <a:solidFill>
                  <a:schemeClr val="tx1"/>
                </a:solidFill>
                <a:latin typeface="Calibri" pitchFamily="34" charset="0"/>
                <a:cs typeface="Calibri" pitchFamily="34" charset="0"/>
              </a:rPr>
              <a:t>Les fosses septiques jouent un rôle essentiel dans la gestion durable des eaux usées domestiques. Dans de nombreuses zones rurales ou isolées, où l’accès au réseau d’égouts est limité, elles constituent une solution pratique et écologique. Grâce à l’action naturelle de micro-organismes, ces installations permettent de décomposer et d’épurer partiellement les eaux usées</a:t>
            </a:r>
            <a:endParaRPr lang="fr-FR" sz="2400" b="1" dirty="0" smtClean="0">
              <a:ln>
                <a:solidFill>
                  <a:srgbClr val="0070C0"/>
                </a:solidFill>
              </a:ln>
              <a:solidFill>
                <a:schemeClr val="tx1"/>
              </a:solidFill>
              <a:latin typeface="Calibri" pitchFamily="34" charset="0"/>
              <a:cs typeface="Calibri" pitchFamily="34" charset="0"/>
            </a:endParaRPr>
          </a:p>
        </p:txBody>
      </p:sp>
      <p:sp>
        <p:nvSpPr>
          <p:cNvPr id="26626" name="Rectangle 2"/>
          <p:cNvSpPr>
            <a:spLocks noChangeArrowheads="1"/>
          </p:cNvSpPr>
          <p:nvPr/>
        </p:nvSpPr>
        <p:spPr bwMode="auto">
          <a:xfrm>
            <a:off x="1187624" y="254951"/>
            <a:ext cx="5598954" cy="58477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fr-FR" sz="3200" b="1" dirty="0" smtClean="0">
                <a:solidFill>
                  <a:srgbClr val="FF0000"/>
                </a:solidFill>
                <a:latin typeface="Calibri" pitchFamily="34" charset="0"/>
                <a:cs typeface="Calibri" pitchFamily="34" charset="0"/>
              </a:rPr>
              <a:t>1.</a:t>
            </a:r>
            <a:r>
              <a:rPr lang="fr-FR" sz="3200" b="1" dirty="0" smtClean="0">
                <a:solidFill>
                  <a:srgbClr val="FF0000"/>
                </a:solidFill>
                <a:latin typeface="Calibri" pitchFamily="34" charset="0"/>
                <a:cs typeface="Calibri" pitchFamily="34" charset="0"/>
              </a:rPr>
              <a:t>I</a:t>
            </a:r>
            <a:r>
              <a:rPr kumimoji="0" lang="fr-FR" sz="3200" b="1" i="0" u="none" strike="noStrike" cap="none" normalizeH="0" dirty="0" smtClean="0">
                <a:ln>
                  <a:noFill/>
                </a:ln>
                <a:solidFill>
                  <a:srgbClr val="FF0000"/>
                </a:solidFill>
                <a:effectLst/>
                <a:latin typeface="Calibri" pitchFamily="34" charset="0"/>
                <a:cs typeface="Calibri" pitchFamily="34" charset="0"/>
              </a:rPr>
              <a:t>ntroduction</a:t>
            </a:r>
            <a:endParaRPr kumimoji="0" lang="fr-FR" sz="3200" b="1" i="0" u="none" strike="noStrike" cap="none" normalizeH="0" baseline="0" dirty="0" smtClean="0">
              <a:ln>
                <a:noFill/>
              </a:ln>
              <a:solidFill>
                <a:srgbClr val="FF0000"/>
              </a:solidFill>
              <a:effectLst/>
              <a:latin typeface="Calibri" pitchFamily="34" charset="0"/>
              <a:cs typeface="Calibri" pitchFamily="34" charset="0"/>
            </a:endParaRPr>
          </a:p>
        </p:txBody>
      </p:sp>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80">
                                          <p:stCondLst>
                                            <p:cond delay="0"/>
                                          </p:stCondLst>
                                        </p:cTn>
                                        <p:tgtEl>
                                          <p:spTgt spid="3"/>
                                        </p:tgtEl>
                                      </p:cBhvr>
                                    </p:animEffect>
                                    <p:anim calcmode="lin" valueType="num">
                                      <p:cBhvr>
                                        <p:cTn id="1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gtEl>
                                      </p:cBhvr>
                                      <p:to x="100000" y="60000"/>
                                    </p:animScale>
                                    <p:animScale>
                                      <p:cBhvr>
                                        <p:cTn id="20" dur="166" decel="50000">
                                          <p:stCondLst>
                                            <p:cond delay="676"/>
                                          </p:stCondLst>
                                        </p:cTn>
                                        <p:tgtEl>
                                          <p:spTgt spid="3"/>
                                        </p:tgtEl>
                                      </p:cBhvr>
                                      <p:to x="100000" y="100000"/>
                                    </p:animScale>
                                    <p:animScale>
                                      <p:cBhvr>
                                        <p:cTn id="21" dur="26">
                                          <p:stCondLst>
                                            <p:cond delay="1312"/>
                                          </p:stCondLst>
                                        </p:cTn>
                                        <p:tgtEl>
                                          <p:spTgt spid="3"/>
                                        </p:tgtEl>
                                      </p:cBhvr>
                                      <p:to x="100000" y="80000"/>
                                    </p:animScale>
                                    <p:animScale>
                                      <p:cBhvr>
                                        <p:cTn id="22" dur="166" decel="50000">
                                          <p:stCondLst>
                                            <p:cond delay="1338"/>
                                          </p:stCondLst>
                                        </p:cTn>
                                        <p:tgtEl>
                                          <p:spTgt spid="3"/>
                                        </p:tgtEl>
                                      </p:cBhvr>
                                      <p:to x="100000" y="100000"/>
                                    </p:animScale>
                                    <p:animScale>
                                      <p:cBhvr>
                                        <p:cTn id="23" dur="26">
                                          <p:stCondLst>
                                            <p:cond delay="1642"/>
                                          </p:stCondLst>
                                        </p:cTn>
                                        <p:tgtEl>
                                          <p:spTgt spid="3"/>
                                        </p:tgtEl>
                                      </p:cBhvr>
                                      <p:to x="100000" y="90000"/>
                                    </p:animScale>
                                    <p:animScale>
                                      <p:cBhvr>
                                        <p:cTn id="24" dur="166" decel="50000">
                                          <p:stCondLst>
                                            <p:cond delay="1668"/>
                                          </p:stCondLst>
                                        </p:cTn>
                                        <p:tgtEl>
                                          <p:spTgt spid="3"/>
                                        </p:tgtEl>
                                      </p:cBhvr>
                                      <p:to x="100000" y="100000"/>
                                    </p:animScale>
                                    <p:animScale>
                                      <p:cBhvr>
                                        <p:cTn id="25" dur="26">
                                          <p:stCondLst>
                                            <p:cond delay="1808"/>
                                          </p:stCondLst>
                                        </p:cTn>
                                        <p:tgtEl>
                                          <p:spTgt spid="3"/>
                                        </p:tgtEl>
                                      </p:cBhvr>
                                      <p:to x="100000" y="95000"/>
                                    </p:animScale>
                                    <p:animScale>
                                      <p:cBhvr>
                                        <p:cTn id="26" dur="166" decel="50000">
                                          <p:stCondLst>
                                            <p:cond delay="1834"/>
                                          </p:stCondLst>
                                        </p:cTn>
                                        <p:tgtEl>
                                          <p:spTgt spid="3"/>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evron 1"/>
          <p:cNvSpPr/>
          <p:nvPr/>
        </p:nvSpPr>
        <p:spPr>
          <a:xfrm rot="10800000" flipH="1">
            <a:off x="142844" y="357166"/>
            <a:ext cx="714380" cy="576064"/>
          </a:xfrm>
          <a:prstGeom prst="chevron">
            <a:avLst>
              <a:gd name="adj" fmla="val 54738"/>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solidFill>
                <a:schemeClr val="tx1"/>
              </a:solidFill>
            </a:endParaRPr>
          </a:p>
        </p:txBody>
      </p:sp>
      <p:sp>
        <p:nvSpPr>
          <p:cNvPr id="3" name="ZoneTexte 2"/>
          <p:cNvSpPr txBox="1"/>
          <p:nvPr/>
        </p:nvSpPr>
        <p:spPr>
          <a:xfrm>
            <a:off x="3923927" y="363433"/>
            <a:ext cx="3641115" cy="707886"/>
          </a:xfrm>
          <a:prstGeom prst="rect">
            <a:avLst/>
          </a:prstGeom>
          <a:noFill/>
        </p:spPr>
        <p:txBody>
          <a:bodyPr wrap="square" rtlCol="0">
            <a:spAutoFit/>
          </a:bodyPr>
          <a:lstStyle/>
          <a:p>
            <a:pPr algn="r" rtl="1"/>
            <a:r>
              <a:rPr lang="ar-DZ" sz="4000" b="1" dirty="0" smtClean="0">
                <a:effectLst>
                  <a:outerShdw blurRad="38100" dist="38100" dir="2700000" algn="tl">
                    <a:srgbClr val="000000">
                      <a:alpha val="43137"/>
                    </a:srgbClr>
                  </a:outerShdw>
                  <a:reflection blurRad="6350" stA="55000" endA="300" endPos="45500" dir="5400000" sy="-100000" algn="bl" rotWithShape="0"/>
                </a:effectLst>
                <a:latin typeface="Simplified Arabic" panose="02020603050405020304" pitchFamily="18" charset="-78"/>
                <a:cs typeface="Simplified Arabic" panose="02020603050405020304" pitchFamily="18" charset="-78"/>
              </a:rPr>
              <a:t>                                 </a:t>
            </a:r>
            <a:endParaRPr lang="fr-FR" sz="2000" b="1" dirty="0">
              <a:effectLst>
                <a:outerShdw blurRad="38100" dist="38100" dir="2700000" algn="tl">
                  <a:srgbClr val="000000">
                    <a:alpha val="43137"/>
                  </a:srgbClr>
                </a:outerShdw>
                <a:reflection blurRad="6350" stA="55000" endA="300" endPos="45500" dir="5400000" sy="-100000" algn="bl" rotWithShape="0"/>
              </a:effectLst>
            </a:endParaRPr>
          </a:p>
        </p:txBody>
      </p:sp>
      <p:sp>
        <p:nvSpPr>
          <p:cNvPr id="6" name="Arrondir un rectangle avec un coin diagonal 5"/>
          <p:cNvSpPr/>
          <p:nvPr/>
        </p:nvSpPr>
        <p:spPr>
          <a:xfrm>
            <a:off x="268187" y="933231"/>
            <a:ext cx="8568952" cy="5514177"/>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endParaRPr lang="fr-FR" sz="2800" b="1" dirty="0" smtClean="0">
              <a:ln>
                <a:solidFill>
                  <a:srgbClr val="0070C0"/>
                </a:solidFill>
              </a:ln>
              <a:solidFill>
                <a:srgbClr val="0070C0"/>
              </a:solidFill>
              <a:latin typeface="Calibri" pitchFamily="34" charset="0"/>
              <a:cs typeface="Calibri" pitchFamily="34" charset="0"/>
            </a:endParaRPr>
          </a:p>
          <a:p>
            <a:pPr algn="ctr"/>
            <a:endParaRPr lang="fr-FR" sz="2800" b="1" dirty="0" smtClean="0">
              <a:ln>
                <a:solidFill>
                  <a:srgbClr val="0070C0"/>
                </a:solidFill>
              </a:ln>
              <a:solidFill>
                <a:srgbClr val="0070C0"/>
              </a:solidFill>
              <a:latin typeface="Times New Roman" pitchFamily="18" charset="0"/>
              <a:cs typeface="Times New Roman" pitchFamily="18" charset="0"/>
            </a:endParaRPr>
          </a:p>
          <a:p>
            <a:pPr algn="ctr"/>
            <a:endParaRPr lang="fr-FR" sz="2800" b="1" dirty="0" smtClean="0">
              <a:ln>
                <a:solidFill>
                  <a:srgbClr val="0070C0"/>
                </a:solidFill>
              </a:ln>
              <a:solidFill>
                <a:srgbClr val="0070C0"/>
              </a:solidFill>
              <a:latin typeface="Times New Roman" pitchFamily="18" charset="0"/>
              <a:cs typeface="Times New Roman" pitchFamily="18" charset="0"/>
            </a:endParaRPr>
          </a:p>
          <a:p>
            <a:pPr algn="ctr"/>
            <a:r>
              <a:rPr lang="fr-FR" sz="2800" b="1" dirty="0" smtClean="0">
                <a:ln>
                  <a:solidFill>
                    <a:srgbClr val="0070C0"/>
                  </a:solidFill>
                </a:ln>
                <a:solidFill>
                  <a:srgbClr val="0070C0"/>
                </a:solidFill>
                <a:latin typeface="Times New Roman" pitchFamily="18" charset="0"/>
                <a:cs typeface="Times New Roman" pitchFamily="18" charset="0"/>
              </a:rPr>
              <a:t>Les </a:t>
            </a:r>
            <a:r>
              <a:rPr lang="fr-FR" sz="2800" b="1" dirty="0" smtClean="0">
                <a:ln>
                  <a:solidFill>
                    <a:srgbClr val="0070C0"/>
                  </a:solidFill>
                </a:ln>
                <a:solidFill>
                  <a:srgbClr val="0070C0"/>
                </a:solidFill>
                <a:latin typeface="Times New Roman" pitchFamily="18" charset="0"/>
                <a:cs typeface="Times New Roman" pitchFamily="18" charset="0"/>
              </a:rPr>
              <a:t>fosses septiques:</a:t>
            </a:r>
          </a:p>
          <a:p>
            <a:pPr>
              <a:lnSpc>
                <a:spcPct val="150000"/>
              </a:lnSpc>
            </a:pPr>
            <a:r>
              <a:rPr lang="fr-FR" sz="2400" b="1" dirty="0">
                <a:ln>
                  <a:solidFill>
                    <a:srgbClr val="0070C0"/>
                  </a:solidFill>
                </a:ln>
                <a:solidFill>
                  <a:schemeClr val="tx1"/>
                </a:solidFill>
                <a:latin typeface="Times New Roman" pitchFamily="18" charset="0"/>
                <a:cs typeface="Times New Roman" pitchFamily="18" charset="0"/>
              </a:rPr>
              <a:t> </a:t>
            </a:r>
            <a:r>
              <a:rPr lang="fr-FR" sz="2400" b="1" dirty="0" smtClean="0">
                <a:ln>
                  <a:solidFill>
                    <a:srgbClr val="0070C0"/>
                  </a:solidFill>
                </a:ln>
                <a:solidFill>
                  <a:schemeClr val="tx1"/>
                </a:solidFill>
                <a:latin typeface="Times New Roman" pitchFamily="18" charset="0"/>
                <a:cs typeface="Times New Roman" pitchFamily="18" charset="0"/>
              </a:rPr>
              <a:t>      sont </a:t>
            </a:r>
            <a:r>
              <a:rPr lang="fr-FR" sz="2400" b="1" dirty="0">
                <a:ln>
                  <a:solidFill>
                    <a:srgbClr val="0070C0"/>
                  </a:solidFill>
                </a:ln>
                <a:solidFill>
                  <a:schemeClr val="tx1"/>
                </a:solidFill>
                <a:latin typeface="Times New Roman" pitchFamily="18" charset="0"/>
                <a:cs typeface="Times New Roman" pitchFamily="18" charset="0"/>
              </a:rPr>
              <a:t>des installations utilisées pour la collecte et le traitement des eaux usée provenant des toilettes, cuisines et salles de </a:t>
            </a:r>
            <a:r>
              <a:rPr lang="fr-FR" sz="2400" b="1" dirty="0" err="1" smtClean="0">
                <a:ln>
                  <a:solidFill>
                    <a:srgbClr val="0070C0"/>
                  </a:solidFill>
                </a:ln>
                <a:solidFill>
                  <a:schemeClr val="tx1"/>
                </a:solidFill>
                <a:latin typeface="Times New Roman" pitchFamily="18" charset="0"/>
                <a:cs typeface="Times New Roman" pitchFamily="18" charset="0"/>
              </a:rPr>
              <a:t>bain,Elles</a:t>
            </a:r>
            <a:r>
              <a:rPr lang="fr-FR" sz="2400" b="1" dirty="0" smtClean="0">
                <a:ln>
                  <a:solidFill>
                    <a:srgbClr val="0070C0"/>
                  </a:solidFill>
                </a:ln>
                <a:solidFill>
                  <a:schemeClr val="tx1"/>
                </a:solidFill>
                <a:latin typeface="Times New Roman" pitchFamily="18" charset="0"/>
                <a:cs typeface="Times New Roman" pitchFamily="18" charset="0"/>
              </a:rPr>
              <a:t> </a:t>
            </a:r>
            <a:r>
              <a:rPr lang="fr-FR" sz="2400" b="1" dirty="0">
                <a:ln>
                  <a:solidFill>
                    <a:srgbClr val="0070C0"/>
                  </a:solidFill>
                </a:ln>
                <a:solidFill>
                  <a:schemeClr val="tx1"/>
                </a:solidFill>
                <a:latin typeface="Times New Roman" pitchFamily="18" charset="0"/>
                <a:cs typeface="Times New Roman" pitchFamily="18" charset="0"/>
              </a:rPr>
              <a:t>font partie d’un système d’assainissement autonome, où les matières solides sont séparées des liquides et les déchets organiques se décomposent grâce à l’activité </a:t>
            </a:r>
            <a:r>
              <a:rPr lang="fr-FR" sz="2400" b="1" dirty="0" smtClean="0">
                <a:ln>
                  <a:solidFill>
                    <a:srgbClr val="0070C0"/>
                  </a:solidFill>
                </a:ln>
                <a:solidFill>
                  <a:schemeClr val="tx1"/>
                </a:solidFill>
                <a:latin typeface="Times New Roman" pitchFamily="18" charset="0"/>
                <a:cs typeface="Times New Roman" pitchFamily="18" charset="0"/>
              </a:rPr>
              <a:t>microbienne</a:t>
            </a:r>
            <a:r>
              <a:rPr lang="fr-FR" sz="2800" dirty="0" smtClean="0">
                <a:latin typeface="Times New Roman" pitchFamily="18" charset="0"/>
                <a:cs typeface="Times New Roman" pitchFamily="18" charset="0"/>
              </a:rPr>
              <a:t>.</a:t>
            </a:r>
          </a:p>
          <a:p>
            <a:endParaRPr lang="fr-FR" sz="2800" dirty="0"/>
          </a:p>
          <a:p>
            <a:endParaRPr lang="fr-FR" sz="2800" dirty="0"/>
          </a:p>
          <a:p>
            <a:endParaRPr lang="fr-FR" sz="2800" dirty="0" smtClean="0"/>
          </a:p>
          <a:p>
            <a:endParaRPr lang="fr-FR" sz="2800" dirty="0"/>
          </a:p>
          <a:p>
            <a:endParaRPr lang="fr-FR" sz="2800" dirty="0" smtClean="0"/>
          </a:p>
          <a:p>
            <a:endParaRPr lang="fr-FR" sz="2800" dirty="0" smtClean="0"/>
          </a:p>
        </p:txBody>
      </p:sp>
      <p:sp>
        <p:nvSpPr>
          <p:cNvPr id="26626" name="Rectangle 2"/>
          <p:cNvSpPr>
            <a:spLocks noChangeArrowheads="1"/>
          </p:cNvSpPr>
          <p:nvPr/>
        </p:nvSpPr>
        <p:spPr bwMode="auto">
          <a:xfrm>
            <a:off x="1071538" y="254951"/>
            <a:ext cx="7429552" cy="58477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fr-FR" sz="3200" b="1" dirty="0" smtClean="0">
                <a:solidFill>
                  <a:srgbClr val="FF0000"/>
                </a:solidFill>
                <a:latin typeface="Calibri" pitchFamily="34" charset="0"/>
                <a:cs typeface="Calibri" pitchFamily="34" charset="0"/>
              </a:rPr>
              <a:t>2.Définition</a:t>
            </a:r>
            <a:r>
              <a:rPr lang="fr-FR" sz="2800" b="1" dirty="0" smtClean="0"/>
              <a:t> </a:t>
            </a:r>
            <a:endParaRPr lang="fr-FR" sz="2800" b="1" dirty="0"/>
          </a:p>
        </p:txBody>
      </p:sp>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80">
                                          <p:stCondLst>
                                            <p:cond delay="0"/>
                                          </p:stCondLst>
                                        </p:cTn>
                                        <p:tgtEl>
                                          <p:spTgt spid="3"/>
                                        </p:tgtEl>
                                      </p:cBhvr>
                                    </p:animEffect>
                                    <p:anim calcmode="lin" valueType="num">
                                      <p:cBhvr>
                                        <p:cTn id="1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gtEl>
                                      </p:cBhvr>
                                      <p:to x="100000" y="60000"/>
                                    </p:animScale>
                                    <p:animScale>
                                      <p:cBhvr>
                                        <p:cTn id="20" dur="166" decel="50000">
                                          <p:stCondLst>
                                            <p:cond delay="676"/>
                                          </p:stCondLst>
                                        </p:cTn>
                                        <p:tgtEl>
                                          <p:spTgt spid="3"/>
                                        </p:tgtEl>
                                      </p:cBhvr>
                                      <p:to x="100000" y="100000"/>
                                    </p:animScale>
                                    <p:animScale>
                                      <p:cBhvr>
                                        <p:cTn id="21" dur="26">
                                          <p:stCondLst>
                                            <p:cond delay="1312"/>
                                          </p:stCondLst>
                                        </p:cTn>
                                        <p:tgtEl>
                                          <p:spTgt spid="3"/>
                                        </p:tgtEl>
                                      </p:cBhvr>
                                      <p:to x="100000" y="80000"/>
                                    </p:animScale>
                                    <p:animScale>
                                      <p:cBhvr>
                                        <p:cTn id="22" dur="166" decel="50000">
                                          <p:stCondLst>
                                            <p:cond delay="1338"/>
                                          </p:stCondLst>
                                        </p:cTn>
                                        <p:tgtEl>
                                          <p:spTgt spid="3"/>
                                        </p:tgtEl>
                                      </p:cBhvr>
                                      <p:to x="100000" y="100000"/>
                                    </p:animScale>
                                    <p:animScale>
                                      <p:cBhvr>
                                        <p:cTn id="23" dur="26">
                                          <p:stCondLst>
                                            <p:cond delay="1642"/>
                                          </p:stCondLst>
                                        </p:cTn>
                                        <p:tgtEl>
                                          <p:spTgt spid="3"/>
                                        </p:tgtEl>
                                      </p:cBhvr>
                                      <p:to x="100000" y="90000"/>
                                    </p:animScale>
                                    <p:animScale>
                                      <p:cBhvr>
                                        <p:cTn id="24" dur="166" decel="50000">
                                          <p:stCondLst>
                                            <p:cond delay="1668"/>
                                          </p:stCondLst>
                                        </p:cTn>
                                        <p:tgtEl>
                                          <p:spTgt spid="3"/>
                                        </p:tgtEl>
                                      </p:cBhvr>
                                      <p:to x="100000" y="100000"/>
                                    </p:animScale>
                                    <p:animScale>
                                      <p:cBhvr>
                                        <p:cTn id="25" dur="26">
                                          <p:stCondLst>
                                            <p:cond delay="1808"/>
                                          </p:stCondLst>
                                        </p:cTn>
                                        <p:tgtEl>
                                          <p:spTgt spid="3"/>
                                        </p:tgtEl>
                                      </p:cBhvr>
                                      <p:to x="100000" y="95000"/>
                                    </p:animScale>
                                    <p:animScale>
                                      <p:cBhvr>
                                        <p:cTn id="26" dur="166" decel="50000">
                                          <p:stCondLst>
                                            <p:cond delay="1834"/>
                                          </p:stCondLst>
                                        </p:cTn>
                                        <p:tgtEl>
                                          <p:spTgt spid="3"/>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rrondir un rectangle avec un coin diagonal 5"/>
          <p:cNvSpPr/>
          <p:nvPr/>
        </p:nvSpPr>
        <p:spPr>
          <a:xfrm>
            <a:off x="142843" y="933231"/>
            <a:ext cx="8568382" cy="5572164"/>
          </a:xfrm>
          <a:prstGeom prst="round2DiagRect">
            <a:avLst>
              <a:gd name="adj1" fmla="val 25087"/>
              <a:gd name="adj2" fmla="val 0"/>
            </a:avLst>
          </a:prstGeom>
        </p:spPr>
        <p:style>
          <a:lnRef idx="2">
            <a:schemeClr val="dk1"/>
          </a:lnRef>
          <a:fillRef idx="1">
            <a:schemeClr val="lt1"/>
          </a:fillRef>
          <a:effectRef idx="0">
            <a:schemeClr val="dk1"/>
          </a:effectRef>
          <a:fontRef idx="minor">
            <a:schemeClr val="dk1"/>
          </a:fontRef>
        </p:style>
        <p:txBody>
          <a:bodyPr rtlCol="0" anchor="ctr"/>
          <a:lstStyle/>
          <a:p>
            <a:pPr lvl="0" fontAlgn="base">
              <a:spcBef>
                <a:spcPct val="0"/>
              </a:spcBef>
              <a:spcAft>
                <a:spcPct val="0"/>
              </a:spcAft>
            </a:pPr>
            <a:endParaRPr lang="fr-FR" sz="2400" b="1" dirty="0" smtClean="0">
              <a:solidFill>
                <a:schemeClr val="tx1"/>
              </a:solidFill>
              <a:latin typeface="Arial" pitchFamily="34" charset="0"/>
              <a:cs typeface="Arial" pitchFamily="34" charset="0"/>
            </a:endParaRPr>
          </a:p>
          <a:p>
            <a:pPr lvl="0" fontAlgn="base">
              <a:spcBef>
                <a:spcPct val="0"/>
              </a:spcBef>
              <a:spcAft>
                <a:spcPct val="0"/>
              </a:spcAft>
            </a:pPr>
            <a:endParaRPr lang="fr-FR" sz="2400" b="1" dirty="0" smtClean="0">
              <a:solidFill>
                <a:schemeClr val="tx1"/>
              </a:solidFill>
              <a:latin typeface="Arial" pitchFamily="34" charset="0"/>
              <a:cs typeface="Arial" pitchFamily="34" charset="0"/>
            </a:endParaRPr>
          </a:p>
          <a:p>
            <a:pPr lvl="0" fontAlgn="base">
              <a:spcBef>
                <a:spcPct val="0"/>
              </a:spcBef>
              <a:spcAft>
                <a:spcPct val="0"/>
              </a:spcAft>
            </a:pPr>
            <a:endParaRPr lang="fr-FR" sz="2400" b="1" dirty="0" smtClean="0">
              <a:solidFill>
                <a:schemeClr val="tx1"/>
              </a:solidFill>
              <a:latin typeface="Arial" pitchFamily="34" charset="0"/>
              <a:cs typeface="Arial" pitchFamily="34" charset="0"/>
            </a:endParaRPr>
          </a:p>
        </p:txBody>
      </p:sp>
      <p:sp>
        <p:nvSpPr>
          <p:cNvPr id="4" name="Rectangle 3"/>
          <p:cNvSpPr/>
          <p:nvPr/>
        </p:nvSpPr>
        <p:spPr>
          <a:xfrm>
            <a:off x="1285852" y="285728"/>
            <a:ext cx="5929354" cy="584775"/>
          </a:xfrm>
          <a:prstGeom prst="rect">
            <a:avLst/>
          </a:prstGeom>
        </p:spPr>
        <p:txBody>
          <a:bodyPr wrap="square">
            <a:spAutoFit/>
          </a:bodyPr>
          <a:lstStyle/>
          <a:p>
            <a:pPr lvl="0" fontAlgn="base">
              <a:spcBef>
                <a:spcPct val="0"/>
              </a:spcBef>
              <a:spcAft>
                <a:spcPct val="0"/>
              </a:spcAft>
            </a:pPr>
            <a:r>
              <a:rPr lang="fr-FR" sz="3200" b="1" dirty="0" smtClean="0">
                <a:latin typeface="Times New Roman" pitchFamily="18" charset="0"/>
                <a:cs typeface="Times New Roman" pitchFamily="18" charset="0"/>
              </a:rPr>
              <a:t>Fosses </a:t>
            </a:r>
            <a:r>
              <a:rPr lang="fr-FR" sz="3200" b="1" dirty="0">
                <a:latin typeface="Times New Roman" pitchFamily="18" charset="0"/>
                <a:cs typeface="Times New Roman" pitchFamily="18" charset="0"/>
              </a:rPr>
              <a:t>septique</a:t>
            </a:r>
            <a:r>
              <a:rPr lang="fr-FR" sz="3200" b="1" dirty="0">
                <a:latin typeface="Times New Roman" pitchFamily="18" charset="0"/>
                <a:cs typeface="Times New Roman" pitchFamily="18" charset="0"/>
              </a:rPr>
              <a:t>s</a:t>
            </a:r>
          </a:p>
        </p:txBody>
      </p:sp>
      <p:sp>
        <p:nvSpPr>
          <p:cNvPr id="8" name="Chevron 7"/>
          <p:cNvSpPr/>
          <p:nvPr/>
        </p:nvSpPr>
        <p:spPr>
          <a:xfrm rot="10800000" flipH="1">
            <a:off x="142844" y="357166"/>
            <a:ext cx="714380" cy="576064"/>
          </a:xfrm>
          <a:prstGeom prst="chevron">
            <a:avLst>
              <a:gd name="adj" fmla="val 54738"/>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solidFill>
                <a:schemeClr val="tx1"/>
              </a:solidFill>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1556792"/>
            <a:ext cx="3854993" cy="4320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427034" y="1556792"/>
            <a:ext cx="3961390" cy="4248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67756054"/>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ppt_x"/>
                                          </p:val>
                                        </p:tav>
                                        <p:tav tm="100000">
                                          <p:val>
                                            <p:strVal val="#ppt_x"/>
                                          </p:val>
                                        </p:tav>
                                      </p:tavLst>
                                    </p:anim>
                                    <p:anim calcmode="lin" valueType="num">
                                      <p:cBhvr additive="base">
                                        <p:cTn id="1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rrondir un rectangle avec un coin diagonal 5"/>
          <p:cNvSpPr/>
          <p:nvPr/>
        </p:nvSpPr>
        <p:spPr>
          <a:xfrm>
            <a:off x="361336" y="1025188"/>
            <a:ext cx="8568382" cy="5572164"/>
          </a:xfrm>
          <a:prstGeom prst="round2DiagRect">
            <a:avLst>
              <a:gd name="adj1" fmla="val 25087"/>
              <a:gd name="adj2" fmla="val 0"/>
            </a:avLst>
          </a:prstGeom>
        </p:spPr>
        <p:style>
          <a:lnRef idx="2">
            <a:schemeClr val="dk1"/>
          </a:lnRef>
          <a:fillRef idx="1">
            <a:schemeClr val="lt1"/>
          </a:fillRef>
          <a:effectRef idx="0">
            <a:schemeClr val="dk1"/>
          </a:effectRef>
          <a:fontRef idx="minor">
            <a:schemeClr val="dk1"/>
          </a:fontRef>
        </p:style>
        <p:txBody>
          <a:bodyPr rtlCol="0" anchor="ctr"/>
          <a:lstStyle/>
          <a:p>
            <a:pPr lvl="0" fontAlgn="base">
              <a:spcBef>
                <a:spcPct val="0"/>
              </a:spcBef>
              <a:spcAft>
                <a:spcPct val="0"/>
              </a:spcAft>
            </a:pPr>
            <a:r>
              <a:rPr lang="fr-FR" sz="2000" b="1" dirty="0" smtClean="0">
                <a:ln>
                  <a:solidFill>
                    <a:srgbClr val="0070C0"/>
                  </a:solidFill>
                </a:ln>
                <a:solidFill>
                  <a:schemeClr val="tx1"/>
                </a:solidFill>
                <a:latin typeface="Times New Roman" pitchFamily="18" charset="0"/>
                <a:cs typeface="Times New Roman" pitchFamily="18" charset="0"/>
              </a:rPr>
              <a:t>	Le </a:t>
            </a:r>
            <a:r>
              <a:rPr lang="fr-FR" sz="2000" b="1" dirty="0">
                <a:ln>
                  <a:solidFill>
                    <a:srgbClr val="0070C0"/>
                  </a:solidFill>
                </a:ln>
                <a:solidFill>
                  <a:schemeClr val="tx1"/>
                </a:solidFill>
                <a:latin typeface="Times New Roman" pitchFamily="18" charset="0"/>
                <a:cs typeface="Times New Roman" pitchFamily="18" charset="0"/>
              </a:rPr>
              <a:t>choix de l’emplacement d’une fosse septique est très important pour assurer son bon fonctionnement et éviter toute </a:t>
            </a:r>
            <a:r>
              <a:rPr lang="fr-FR" sz="2000" b="1" dirty="0" smtClean="0">
                <a:ln>
                  <a:solidFill>
                    <a:srgbClr val="0070C0"/>
                  </a:solidFill>
                </a:ln>
                <a:solidFill>
                  <a:schemeClr val="tx1"/>
                </a:solidFill>
                <a:latin typeface="Times New Roman" pitchFamily="18" charset="0"/>
                <a:cs typeface="Times New Roman" pitchFamily="18" charset="0"/>
              </a:rPr>
              <a:t>pollution</a:t>
            </a:r>
          </a:p>
          <a:p>
            <a:pPr lvl="0" fontAlgn="base">
              <a:spcBef>
                <a:spcPct val="0"/>
              </a:spcBef>
              <a:spcAft>
                <a:spcPct val="0"/>
              </a:spcAft>
            </a:pPr>
            <a:r>
              <a:rPr lang="fr-FR" sz="2000" b="1" dirty="0" smtClean="0">
                <a:ln>
                  <a:solidFill>
                    <a:srgbClr val="0070C0"/>
                  </a:solidFill>
                </a:ln>
                <a:solidFill>
                  <a:schemeClr val="tx1"/>
                </a:solidFill>
                <a:latin typeface="Times New Roman" pitchFamily="18" charset="0"/>
                <a:cs typeface="Times New Roman" pitchFamily="18" charset="0"/>
              </a:rPr>
              <a:t> </a:t>
            </a:r>
            <a:r>
              <a:rPr lang="fr-FR" sz="2000" b="1" dirty="0" smtClean="0">
                <a:ln>
                  <a:solidFill>
                    <a:srgbClr val="0070C0"/>
                  </a:solidFill>
                </a:ln>
                <a:solidFill>
                  <a:schemeClr val="tx1"/>
                </a:solidFill>
                <a:latin typeface="Times New Roman" pitchFamily="18" charset="0"/>
                <a:cs typeface="Times New Roman" pitchFamily="18" charset="0"/>
              </a:rPr>
              <a:t>Les </a:t>
            </a:r>
            <a:r>
              <a:rPr lang="fr-FR" sz="2000" b="1" dirty="0">
                <a:ln>
                  <a:solidFill>
                    <a:srgbClr val="0070C0"/>
                  </a:solidFill>
                </a:ln>
                <a:solidFill>
                  <a:schemeClr val="tx1"/>
                </a:solidFill>
                <a:latin typeface="Times New Roman" pitchFamily="18" charset="0"/>
                <a:cs typeface="Times New Roman" pitchFamily="18" charset="0"/>
              </a:rPr>
              <a:t>fosses septiques doivent être installées </a:t>
            </a:r>
            <a:r>
              <a:rPr lang="fr-FR" sz="2000" b="1" dirty="0" smtClean="0">
                <a:ln>
                  <a:solidFill>
                    <a:srgbClr val="0070C0"/>
                  </a:solidFill>
                </a:ln>
                <a:solidFill>
                  <a:schemeClr val="tx1"/>
                </a:solidFill>
                <a:latin typeface="Times New Roman" pitchFamily="18" charset="0"/>
                <a:cs typeface="Times New Roman" pitchFamily="18" charset="0"/>
              </a:rPr>
              <a:t>:</a:t>
            </a:r>
          </a:p>
          <a:p>
            <a:pPr lvl="0" fontAlgn="base">
              <a:spcBef>
                <a:spcPct val="0"/>
              </a:spcBef>
              <a:spcAft>
                <a:spcPct val="0"/>
              </a:spcAft>
            </a:pPr>
            <a:r>
              <a:rPr lang="fr-FR" sz="2000" b="1" dirty="0" smtClean="0">
                <a:ln>
                  <a:solidFill>
                    <a:srgbClr val="0070C0"/>
                  </a:solidFill>
                </a:ln>
                <a:solidFill>
                  <a:schemeClr val="tx1"/>
                </a:solidFill>
                <a:latin typeface="Times New Roman" pitchFamily="18" charset="0"/>
                <a:cs typeface="Times New Roman" pitchFamily="18" charset="0"/>
              </a:rPr>
              <a:t>   - Elle </a:t>
            </a:r>
            <a:r>
              <a:rPr lang="fr-FR" sz="2000" b="1" dirty="0">
                <a:ln>
                  <a:solidFill>
                    <a:srgbClr val="0070C0"/>
                  </a:solidFill>
                </a:ln>
                <a:solidFill>
                  <a:schemeClr val="tx1"/>
                </a:solidFill>
                <a:latin typeface="Times New Roman" pitchFamily="18" charset="0"/>
                <a:cs typeface="Times New Roman" pitchFamily="18" charset="0"/>
              </a:rPr>
              <a:t>doit être installé</a:t>
            </a:r>
            <a:r>
              <a:rPr lang="fr-FR" sz="2000" b="1" dirty="0">
                <a:ln>
                  <a:solidFill>
                    <a:srgbClr val="0070C0"/>
                  </a:solidFill>
                </a:ln>
                <a:solidFill>
                  <a:schemeClr val="tx1"/>
                </a:solidFill>
                <a:latin typeface="Times New Roman" pitchFamily="18" charset="0"/>
                <a:cs typeface="Times New Roman" pitchFamily="18" charset="0"/>
              </a:rPr>
              <a:t>e à une distance suffisante de la maison, au moins cinq mètres, afin d’éviter </a:t>
            </a:r>
            <a:r>
              <a:rPr lang="fr-FR" sz="2000" b="1" dirty="0">
                <a:ln>
                  <a:solidFill>
                    <a:srgbClr val="0070C0"/>
                  </a:solidFill>
                </a:ln>
                <a:solidFill>
                  <a:schemeClr val="tx1"/>
                </a:solidFill>
                <a:latin typeface="Times New Roman" pitchFamily="18" charset="0"/>
                <a:cs typeface="Times New Roman" pitchFamily="18" charset="0"/>
              </a:rPr>
              <a:t>les odeurs et faciliter les travaux d’entretien</a:t>
            </a:r>
            <a:r>
              <a:rPr lang="fr-FR" sz="2000" b="1" dirty="0" smtClean="0">
                <a:ln>
                  <a:solidFill>
                    <a:srgbClr val="0070C0"/>
                  </a:solidFill>
                </a:ln>
                <a:solidFill>
                  <a:schemeClr val="tx1"/>
                </a:solidFill>
                <a:latin typeface="Times New Roman" pitchFamily="18" charset="0"/>
                <a:cs typeface="Times New Roman" pitchFamily="18" charset="0"/>
              </a:rPr>
              <a:t>.</a:t>
            </a:r>
          </a:p>
          <a:p>
            <a:pPr lvl="0" fontAlgn="base">
              <a:spcBef>
                <a:spcPct val="0"/>
              </a:spcBef>
              <a:spcAft>
                <a:spcPct val="0"/>
              </a:spcAft>
            </a:pPr>
            <a:r>
              <a:rPr lang="fr-FR" sz="2000" b="1" dirty="0">
                <a:ln>
                  <a:solidFill>
                    <a:srgbClr val="0070C0"/>
                  </a:solidFill>
                </a:ln>
                <a:solidFill>
                  <a:schemeClr val="tx1"/>
                </a:solidFill>
                <a:latin typeface="Times New Roman" pitchFamily="18" charset="0"/>
                <a:cs typeface="Times New Roman" pitchFamily="18" charset="0"/>
              </a:rPr>
              <a:t> </a:t>
            </a:r>
            <a:r>
              <a:rPr lang="fr-FR" sz="2000" b="1" dirty="0" smtClean="0">
                <a:ln>
                  <a:solidFill>
                    <a:srgbClr val="0070C0"/>
                  </a:solidFill>
                </a:ln>
                <a:solidFill>
                  <a:schemeClr val="tx1"/>
                </a:solidFill>
                <a:latin typeface="Times New Roman" pitchFamily="18" charset="0"/>
                <a:cs typeface="Times New Roman" pitchFamily="18" charset="0"/>
              </a:rPr>
              <a:t>  - À une </a:t>
            </a:r>
            <a:r>
              <a:rPr lang="fr-FR" sz="2000" b="1" dirty="0">
                <a:ln>
                  <a:solidFill>
                    <a:srgbClr val="0070C0"/>
                  </a:solidFill>
                </a:ln>
                <a:solidFill>
                  <a:schemeClr val="tx1"/>
                </a:solidFill>
                <a:latin typeface="Times New Roman" pitchFamily="18" charset="0"/>
                <a:cs typeface="Times New Roman" pitchFamily="18" charset="0"/>
              </a:rPr>
              <a:t>distance minimale de 35 mètres des puits, sources ou cours d’eau pour éviter toute contamination </a:t>
            </a:r>
            <a:r>
              <a:rPr lang="fr-FR" sz="2000" b="1" dirty="0" smtClean="0">
                <a:ln>
                  <a:solidFill>
                    <a:srgbClr val="0070C0"/>
                  </a:solidFill>
                </a:ln>
                <a:solidFill>
                  <a:schemeClr val="tx1"/>
                </a:solidFill>
                <a:latin typeface="Times New Roman" pitchFamily="18" charset="0"/>
                <a:cs typeface="Times New Roman" pitchFamily="18" charset="0"/>
              </a:rPr>
              <a:t>.</a:t>
            </a:r>
          </a:p>
          <a:p>
            <a:pPr lvl="0" fontAlgn="base">
              <a:spcBef>
                <a:spcPct val="0"/>
              </a:spcBef>
              <a:spcAft>
                <a:spcPct val="0"/>
              </a:spcAft>
            </a:pPr>
            <a:r>
              <a:rPr lang="fr-FR" sz="2000" b="1" dirty="0" smtClean="0">
                <a:ln>
                  <a:solidFill>
                    <a:srgbClr val="0070C0"/>
                  </a:solidFill>
                </a:ln>
                <a:solidFill>
                  <a:schemeClr val="tx1"/>
                </a:solidFill>
                <a:latin typeface="Times New Roman" pitchFamily="18" charset="0"/>
                <a:cs typeface="Times New Roman" pitchFamily="18" charset="0"/>
              </a:rPr>
              <a:t>   - Dans </a:t>
            </a:r>
            <a:r>
              <a:rPr lang="fr-FR" sz="2000" b="1" dirty="0">
                <a:ln>
                  <a:solidFill>
                    <a:srgbClr val="0070C0"/>
                  </a:solidFill>
                </a:ln>
                <a:solidFill>
                  <a:schemeClr val="tx1"/>
                </a:solidFill>
                <a:latin typeface="Times New Roman" pitchFamily="18" charset="0"/>
                <a:cs typeface="Times New Roman" pitchFamily="18" charset="0"/>
              </a:rPr>
              <a:t>un sol perméable, permettant l’infiltration et la filtration naturelle des eaux traitées</a:t>
            </a:r>
            <a:r>
              <a:rPr lang="fr-FR" sz="2400" b="1" dirty="0" smtClean="0">
                <a:solidFill>
                  <a:schemeClr val="tx1"/>
                </a:solidFill>
                <a:latin typeface="Arial" pitchFamily="34" charset="0"/>
                <a:cs typeface="Arial" pitchFamily="34" charset="0"/>
              </a:rPr>
              <a:t>.</a:t>
            </a:r>
          </a:p>
          <a:p>
            <a:pPr lvl="0" fontAlgn="base">
              <a:spcBef>
                <a:spcPct val="0"/>
              </a:spcBef>
              <a:spcAft>
                <a:spcPct val="0"/>
              </a:spcAft>
            </a:pPr>
            <a:endParaRPr lang="fr-FR" sz="2400" b="1" dirty="0">
              <a:solidFill>
                <a:schemeClr val="tx1"/>
              </a:solidFill>
              <a:latin typeface="Arial" pitchFamily="34" charset="0"/>
              <a:cs typeface="Arial" pitchFamily="34" charset="0"/>
            </a:endParaRPr>
          </a:p>
          <a:p>
            <a:pPr lvl="0" fontAlgn="base">
              <a:spcBef>
                <a:spcPct val="0"/>
              </a:spcBef>
              <a:spcAft>
                <a:spcPct val="0"/>
              </a:spcAft>
            </a:pPr>
            <a:endParaRPr lang="fr-FR" sz="2400" b="1" dirty="0" smtClean="0">
              <a:solidFill>
                <a:schemeClr val="tx1"/>
              </a:solidFill>
              <a:latin typeface="Arial" pitchFamily="34" charset="0"/>
              <a:cs typeface="Arial" pitchFamily="34" charset="0"/>
            </a:endParaRPr>
          </a:p>
          <a:p>
            <a:pPr lvl="0" fontAlgn="base">
              <a:spcBef>
                <a:spcPct val="0"/>
              </a:spcBef>
              <a:spcAft>
                <a:spcPct val="0"/>
              </a:spcAft>
            </a:pPr>
            <a:endParaRPr lang="fr-FR" sz="2400" b="1" dirty="0" smtClean="0">
              <a:solidFill>
                <a:schemeClr val="tx1"/>
              </a:solidFill>
              <a:latin typeface="Arial" pitchFamily="34" charset="0"/>
              <a:cs typeface="Arial" pitchFamily="34" charset="0"/>
            </a:endParaRPr>
          </a:p>
          <a:p>
            <a:pPr lvl="0" fontAlgn="base">
              <a:spcBef>
                <a:spcPct val="0"/>
              </a:spcBef>
              <a:spcAft>
                <a:spcPct val="0"/>
              </a:spcAft>
            </a:pPr>
            <a:endParaRPr lang="fr-FR" sz="2400" b="1" dirty="0" smtClean="0">
              <a:solidFill>
                <a:schemeClr val="tx1"/>
              </a:solidFill>
              <a:latin typeface="Arial" pitchFamily="34" charset="0"/>
              <a:cs typeface="Arial" pitchFamily="34" charset="0"/>
            </a:endParaRPr>
          </a:p>
          <a:p>
            <a:pPr lvl="0" fontAlgn="base">
              <a:spcBef>
                <a:spcPct val="0"/>
              </a:spcBef>
              <a:spcAft>
                <a:spcPct val="0"/>
              </a:spcAft>
            </a:pPr>
            <a:endParaRPr lang="fr-FR" sz="2400" b="1" dirty="0">
              <a:solidFill>
                <a:schemeClr val="tx1"/>
              </a:solidFill>
              <a:latin typeface="Arial" pitchFamily="34" charset="0"/>
              <a:cs typeface="Arial" pitchFamily="34" charset="0"/>
            </a:endParaRPr>
          </a:p>
        </p:txBody>
      </p:sp>
      <p:sp>
        <p:nvSpPr>
          <p:cNvPr id="4" name="Rectangle 3"/>
          <p:cNvSpPr/>
          <p:nvPr/>
        </p:nvSpPr>
        <p:spPr>
          <a:xfrm>
            <a:off x="857224" y="260648"/>
            <a:ext cx="8072494" cy="553998"/>
          </a:xfrm>
          <a:prstGeom prst="rect">
            <a:avLst/>
          </a:prstGeom>
        </p:spPr>
        <p:txBody>
          <a:bodyPr wrap="square">
            <a:spAutoFit/>
          </a:bodyPr>
          <a:lstStyle/>
          <a:p>
            <a:pPr lvl="0" fontAlgn="base">
              <a:spcBef>
                <a:spcPct val="0"/>
              </a:spcBef>
              <a:spcAft>
                <a:spcPct val="0"/>
              </a:spcAft>
            </a:pPr>
            <a:r>
              <a:rPr lang="fr-FR" sz="3000" b="1" dirty="0" smtClean="0">
                <a:solidFill>
                  <a:srgbClr val="FF0000"/>
                </a:solidFill>
                <a:latin typeface="Times New Roman" pitchFamily="18" charset="0"/>
                <a:cs typeface="Times New Roman" pitchFamily="18" charset="0"/>
              </a:rPr>
              <a:t>3.Emplascement  </a:t>
            </a:r>
            <a:r>
              <a:rPr lang="fr-FR" sz="3000" b="1" dirty="0">
                <a:solidFill>
                  <a:srgbClr val="FF0000"/>
                </a:solidFill>
                <a:latin typeface="Times New Roman" pitchFamily="18" charset="0"/>
                <a:cs typeface="Times New Roman" pitchFamily="18" charset="0"/>
              </a:rPr>
              <a:t>(ou placer </a:t>
            </a:r>
            <a:r>
              <a:rPr lang="fr-FR" sz="3000" b="1" dirty="0">
                <a:solidFill>
                  <a:srgbClr val="FF0000"/>
                </a:solidFill>
                <a:latin typeface="Calibri" pitchFamily="34" charset="0"/>
                <a:cs typeface="Calibri" pitchFamily="34" charset="0"/>
              </a:rPr>
              <a:t>la fosses septique?)</a:t>
            </a:r>
          </a:p>
        </p:txBody>
      </p:sp>
      <p:sp>
        <p:nvSpPr>
          <p:cNvPr id="8" name="Chevron 7"/>
          <p:cNvSpPr/>
          <p:nvPr/>
        </p:nvSpPr>
        <p:spPr>
          <a:xfrm rot="10800000" flipH="1">
            <a:off x="142844" y="357166"/>
            <a:ext cx="714380" cy="576064"/>
          </a:xfrm>
          <a:prstGeom prst="chevron">
            <a:avLst>
              <a:gd name="adj" fmla="val 54738"/>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solidFill>
                <a:schemeClr val="tx1"/>
              </a:solidFill>
            </a:endParaRPr>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15816" y="4725144"/>
            <a:ext cx="5184576" cy="17281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3504850"/>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ppt_x"/>
                                          </p:val>
                                        </p:tav>
                                        <p:tav tm="100000">
                                          <p:val>
                                            <p:strVal val="#ppt_x"/>
                                          </p:val>
                                        </p:tav>
                                      </p:tavLst>
                                    </p:anim>
                                    <p:anim calcmode="lin" valueType="num">
                                      <p:cBhvr additive="base">
                                        <p:cTn id="1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evron 1"/>
          <p:cNvSpPr/>
          <p:nvPr/>
        </p:nvSpPr>
        <p:spPr>
          <a:xfrm rot="10800000" flipH="1">
            <a:off x="142844" y="357166"/>
            <a:ext cx="714380" cy="576064"/>
          </a:xfrm>
          <a:prstGeom prst="chevron">
            <a:avLst>
              <a:gd name="adj" fmla="val 54738"/>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solidFill>
                <a:schemeClr val="tx1"/>
              </a:solidFill>
            </a:endParaRPr>
          </a:p>
        </p:txBody>
      </p:sp>
      <p:sp>
        <p:nvSpPr>
          <p:cNvPr id="3" name="ZoneTexte 2"/>
          <p:cNvSpPr txBox="1"/>
          <p:nvPr/>
        </p:nvSpPr>
        <p:spPr>
          <a:xfrm>
            <a:off x="6286512" y="785793"/>
            <a:ext cx="1278530" cy="707886"/>
          </a:xfrm>
          <a:prstGeom prst="rect">
            <a:avLst/>
          </a:prstGeom>
          <a:noFill/>
        </p:spPr>
        <p:txBody>
          <a:bodyPr wrap="square" rtlCol="0">
            <a:spAutoFit/>
          </a:bodyPr>
          <a:lstStyle/>
          <a:p>
            <a:pPr algn="r" rtl="1"/>
            <a:r>
              <a:rPr lang="ar-DZ" sz="4000" b="1" dirty="0" smtClean="0">
                <a:effectLst>
                  <a:outerShdw blurRad="38100" dist="38100" dir="2700000" algn="tl">
                    <a:srgbClr val="000000">
                      <a:alpha val="43137"/>
                    </a:srgbClr>
                  </a:outerShdw>
                  <a:reflection blurRad="6350" stA="55000" endA="300" endPos="45500" dir="5400000" sy="-100000" algn="bl" rotWithShape="0"/>
                </a:effectLst>
                <a:latin typeface="Simplified Arabic" panose="02020603050405020304" pitchFamily="18" charset="-78"/>
                <a:cs typeface="Simplified Arabic" panose="02020603050405020304" pitchFamily="18" charset="-78"/>
              </a:rPr>
              <a:t>                                 </a:t>
            </a:r>
            <a:endParaRPr lang="fr-FR" sz="2000" b="1" dirty="0">
              <a:effectLst>
                <a:outerShdw blurRad="38100" dist="38100" dir="2700000" algn="tl">
                  <a:srgbClr val="000000">
                    <a:alpha val="43137"/>
                  </a:srgbClr>
                </a:outerShdw>
                <a:reflection blurRad="6350" stA="55000" endA="300" endPos="45500" dir="5400000" sy="-100000" algn="bl" rotWithShape="0"/>
              </a:effectLst>
            </a:endParaRPr>
          </a:p>
        </p:txBody>
      </p:sp>
      <p:sp>
        <p:nvSpPr>
          <p:cNvPr id="6" name="Arrondir un rectangle avec un coin diagonal 5"/>
          <p:cNvSpPr/>
          <p:nvPr/>
        </p:nvSpPr>
        <p:spPr>
          <a:xfrm>
            <a:off x="277452" y="961220"/>
            <a:ext cx="8496944" cy="5614344"/>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pPr fontAlgn="base">
              <a:lnSpc>
                <a:spcPct val="150000"/>
              </a:lnSpc>
              <a:spcBef>
                <a:spcPct val="0"/>
              </a:spcBef>
              <a:spcAft>
                <a:spcPct val="0"/>
              </a:spcAft>
            </a:pPr>
            <a:r>
              <a:rPr lang="fr-FR" sz="2000" b="1" dirty="0" smtClean="0">
                <a:ln>
                  <a:solidFill>
                    <a:srgbClr val="0070C0"/>
                  </a:solidFill>
                </a:ln>
                <a:solidFill>
                  <a:schemeClr val="tx1"/>
                </a:solidFill>
                <a:latin typeface="Times New Roman" pitchFamily="18" charset="0"/>
                <a:cs typeface="Times New Roman" pitchFamily="18" charset="0"/>
              </a:rPr>
              <a:t>	à</a:t>
            </a:r>
            <a:r>
              <a:rPr lang="fr-FR" sz="3200" b="1" dirty="0" smtClean="0">
                <a:solidFill>
                  <a:srgbClr val="000000"/>
                </a:solidFill>
                <a:latin typeface="Calibri" pitchFamily="34" charset="0"/>
                <a:ea typeface="Times New Roman" pitchFamily="18" charset="0"/>
                <a:cs typeface="Arial" pitchFamily="34" charset="0"/>
              </a:rPr>
              <a:t> </a:t>
            </a:r>
            <a:r>
              <a:rPr lang="fr-FR" sz="2000" b="1" dirty="0">
                <a:ln>
                  <a:solidFill>
                    <a:srgbClr val="0070C0"/>
                  </a:solidFill>
                </a:ln>
                <a:solidFill>
                  <a:schemeClr val="tx1"/>
                </a:solidFill>
                <a:latin typeface="Times New Roman" pitchFamily="18" charset="0"/>
                <a:cs typeface="Times New Roman" pitchFamily="18" charset="0"/>
              </a:rPr>
              <a:t>l’intérieur de la fosse :</a:t>
            </a:r>
          </a:p>
          <a:p>
            <a:pPr fontAlgn="base">
              <a:lnSpc>
                <a:spcPct val="150000"/>
              </a:lnSpc>
              <a:spcBef>
                <a:spcPct val="0"/>
              </a:spcBef>
              <a:spcAft>
                <a:spcPct val="0"/>
              </a:spcAft>
            </a:pPr>
            <a:r>
              <a:rPr lang="fr-FR" sz="2000" b="1" dirty="0" smtClean="0">
                <a:ln>
                  <a:solidFill>
                    <a:srgbClr val="0070C0"/>
                  </a:solidFill>
                </a:ln>
                <a:solidFill>
                  <a:schemeClr val="tx1"/>
                </a:solidFill>
                <a:latin typeface="Times New Roman" pitchFamily="18" charset="0"/>
                <a:cs typeface="Times New Roman" pitchFamily="18" charset="0"/>
              </a:rPr>
              <a:t>    - Couche </a:t>
            </a:r>
            <a:r>
              <a:rPr lang="fr-FR" sz="2000" b="1" dirty="0">
                <a:ln>
                  <a:solidFill>
                    <a:srgbClr val="0070C0"/>
                  </a:solidFill>
                </a:ln>
                <a:solidFill>
                  <a:schemeClr val="tx1"/>
                </a:solidFill>
                <a:latin typeface="Times New Roman" pitchFamily="18" charset="0"/>
                <a:cs typeface="Times New Roman" pitchFamily="18" charset="0"/>
              </a:rPr>
              <a:t>supérieure : les graisses et les huiles flottent à la surface.</a:t>
            </a:r>
          </a:p>
          <a:p>
            <a:pPr fontAlgn="base">
              <a:lnSpc>
                <a:spcPct val="150000"/>
              </a:lnSpc>
              <a:spcBef>
                <a:spcPct val="0"/>
              </a:spcBef>
              <a:spcAft>
                <a:spcPct val="0"/>
              </a:spcAft>
            </a:pPr>
            <a:r>
              <a:rPr lang="fr-FR" sz="2000" b="1" dirty="0" smtClean="0">
                <a:ln>
                  <a:solidFill>
                    <a:srgbClr val="0070C0"/>
                  </a:solidFill>
                </a:ln>
                <a:solidFill>
                  <a:schemeClr val="tx1"/>
                </a:solidFill>
                <a:latin typeface="Times New Roman" pitchFamily="18" charset="0"/>
                <a:cs typeface="Times New Roman" pitchFamily="18" charset="0"/>
              </a:rPr>
              <a:t>    - Couche </a:t>
            </a:r>
            <a:r>
              <a:rPr lang="fr-FR" sz="2000" b="1" dirty="0">
                <a:ln>
                  <a:solidFill>
                    <a:srgbClr val="0070C0"/>
                  </a:solidFill>
                </a:ln>
                <a:solidFill>
                  <a:schemeClr val="tx1"/>
                </a:solidFill>
                <a:latin typeface="Times New Roman" pitchFamily="18" charset="0"/>
                <a:cs typeface="Times New Roman" pitchFamily="18" charset="0"/>
              </a:rPr>
              <a:t>intermédiaire : eau trouble contenant de la matière organique dissoute.</a:t>
            </a:r>
          </a:p>
          <a:p>
            <a:pPr fontAlgn="base">
              <a:lnSpc>
                <a:spcPct val="150000"/>
              </a:lnSpc>
              <a:spcBef>
                <a:spcPct val="0"/>
              </a:spcBef>
              <a:spcAft>
                <a:spcPct val="0"/>
              </a:spcAft>
            </a:pPr>
            <a:r>
              <a:rPr lang="fr-FR" sz="2000" b="1" dirty="0" smtClean="0">
                <a:ln>
                  <a:solidFill>
                    <a:srgbClr val="0070C0"/>
                  </a:solidFill>
                </a:ln>
                <a:solidFill>
                  <a:schemeClr val="tx1"/>
                </a:solidFill>
                <a:latin typeface="Times New Roman" pitchFamily="18" charset="0"/>
                <a:cs typeface="Times New Roman" pitchFamily="18" charset="0"/>
              </a:rPr>
              <a:t>    - Couche </a:t>
            </a:r>
            <a:r>
              <a:rPr lang="fr-FR" sz="2000" b="1" dirty="0">
                <a:ln>
                  <a:solidFill>
                    <a:srgbClr val="0070C0"/>
                  </a:solidFill>
                </a:ln>
                <a:solidFill>
                  <a:schemeClr val="tx1"/>
                </a:solidFill>
                <a:latin typeface="Times New Roman" pitchFamily="18" charset="0"/>
                <a:cs typeface="Times New Roman" pitchFamily="18" charset="0"/>
              </a:rPr>
              <a:t>inférieure : dépôt de boues et matières solides qui se décomposent lentement. </a:t>
            </a:r>
            <a:endParaRPr lang="fr-FR" sz="2000" b="1" dirty="0" smtClean="0">
              <a:ln>
                <a:solidFill>
                  <a:srgbClr val="0070C0"/>
                </a:solidFill>
              </a:ln>
              <a:solidFill>
                <a:schemeClr val="tx1"/>
              </a:solidFill>
              <a:latin typeface="Times New Roman" pitchFamily="18" charset="0"/>
              <a:cs typeface="Times New Roman" pitchFamily="18" charset="0"/>
            </a:endParaRPr>
          </a:p>
          <a:p>
            <a:pPr fontAlgn="base">
              <a:spcBef>
                <a:spcPct val="0"/>
              </a:spcBef>
              <a:spcAft>
                <a:spcPct val="0"/>
              </a:spcAft>
            </a:pPr>
            <a:endParaRPr lang="fr-FR" sz="2000" b="1" dirty="0">
              <a:ln>
                <a:solidFill>
                  <a:srgbClr val="0070C0"/>
                </a:solidFill>
              </a:ln>
              <a:solidFill>
                <a:schemeClr val="tx1"/>
              </a:solidFill>
              <a:latin typeface="Times New Roman" pitchFamily="18" charset="0"/>
              <a:cs typeface="Times New Roman" pitchFamily="18" charset="0"/>
            </a:endParaRPr>
          </a:p>
          <a:p>
            <a:pPr fontAlgn="base">
              <a:spcBef>
                <a:spcPct val="0"/>
              </a:spcBef>
              <a:spcAft>
                <a:spcPct val="0"/>
              </a:spcAft>
            </a:pPr>
            <a:endParaRPr lang="fr-FR" sz="2000" b="1" dirty="0" smtClean="0">
              <a:ln>
                <a:solidFill>
                  <a:srgbClr val="0070C0"/>
                </a:solidFill>
              </a:ln>
              <a:solidFill>
                <a:schemeClr val="tx1"/>
              </a:solidFill>
              <a:latin typeface="Times New Roman" pitchFamily="18" charset="0"/>
              <a:cs typeface="Times New Roman" pitchFamily="18" charset="0"/>
            </a:endParaRPr>
          </a:p>
          <a:p>
            <a:pPr fontAlgn="base">
              <a:spcBef>
                <a:spcPct val="0"/>
              </a:spcBef>
              <a:spcAft>
                <a:spcPct val="0"/>
              </a:spcAft>
            </a:pPr>
            <a:endParaRPr lang="fr-FR" sz="2000" b="1" dirty="0">
              <a:ln>
                <a:solidFill>
                  <a:srgbClr val="0070C0"/>
                </a:solidFill>
              </a:ln>
              <a:solidFill>
                <a:schemeClr val="tx1"/>
              </a:solidFill>
              <a:latin typeface="Times New Roman" pitchFamily="18" charset="0"/>
              <a:cs typeface="Times New Roman" pitchFamily="18" charset="0"/>
            </a:endParaRPr>
          </a:p>
          <a:p>
            <a:pPr fontAlgn="base">
              <a:spcBef>
                <a:spcPct val="0"/>
              </a:spcBef>
              <a:spcAft>
                <a:spcPct val="0"/>
              </a:spcAft>
            </a:pPr>
            <a:endParaRPr lang="fr-FR" sz="2000" b="1" dirty="0" smtClean="0">
              <a:ln>
                <a:solidFill>
                  <a:srgbClr val="0070C0"/>
                </a:solidFill>
              </a:ln>
              <a:solidFill>
                <a:schemeClr val="tx1"/>
              </a:solidFill>
              <a:latin typeface="Times New Roman" pitchFamily="18" charset="0"/>
              <a:cs typeface="Times New Roman" pitchFamily="18" charset="0"/>
            </a:endParaRPr>
          </a:p>
          <a:p>
            <a:pPr fontAlgn="base">
              <a:spcBef>
                <a:spcPct val="0"/>
              </a:spcBef>
              <a:spcAft>
                <a:spcPct val="0"/>
              </a:spcAft>
            </a:pPr>
            <a:endParaRPr lang="fr-FR" sz="2000" b="1" dirty="0">
              <a:ln>
                <a:solidFill>
                  <a:srgbClr val="0070C0"/>
                </a:solidFill>
              </a:ln>
              <a:solidFill>
                <a:schemeClr val="tx1"/>
              </a:solidFill>
              <a:latin typeface="Times New Roman" pitchFamily="18" charset="0"/>
              <a:cs typeface="Times New Roman" pitchFamily="18" charset="0"/>
            </a:endParaRPr>
          </a:p>
          <a:p>
            <a:pPr fontAlgn="base">
              <a:spcBef>
                <a:spcPct val="0"/>
              </a:spcBef>
              <a:spcAft>
                <a:spcPct val="0"/>
              </a:spcAft>
            </a:pPr>
            <a:endParaRPr lang="fr-FR" sz="2000" b="1" dirty="0" smtClean="0">
              <a:ln>
                <a:solidFill>
                  <a:srgbClr val="0070C0"/>
                </a:solidFill>
              </a:ln>
              <a:solidFill>
                <a:schemeClr val="tx1"/>
              </a:solidFill>
              <a:latin typeface="Times New Roman" pitchFamily="18" charset="0"/>
              <a:cs typeface="Times New Roman" pitchFamily="18" charset="0"/>
            </a:endParaRPr>
          </a:p>
          <a:p>
            <a:pPr fontAlgn="base">
              <a:spcBef>
                <a:spcPct val="0"/>
              </a:spcBef>
              <a:spcAft>
                <a:spcPct val="0"/>
              </a:spcAft>
            </a:pPr>
            <a:endParaRPr lang="fr-FR" sz="2000" b="1" dirty="0">
              <a:ln>
                <a:solidFill>
                  <a:srgbClr val="0070C0"/>
                </a:solidFill>
              </a:ln>
              <a:solidFill>
                <a:schemeClr val="tx1"/>
              </a:solidFill>
              <a:latin typeface="Times New Roman" pitchFamily="18" charset="0"/>
              <a:cs typeface="Times New Roman" pitchFamily="18" charset="0"/>
            </a:endParaRPr>
          </a:p>
          <a:p>
            <a:pPr fontAlgn="base">
              <a:spcBef>
                <a:spcPct val="0"/>
              </a:spcBef>
              <a:spcAft>
                <a:spcPct val="0"/>
              </a:spcAft>
            </a:pPr>
            <a:endParaRPr lang="fr-FR" sz="2000" b="1" dirty="0" smtClean="0">
              <a:ln>
                <a:solidFill>
                  <a:srgbClr val="0070C0"/>
                </a:solidFill>
              </a:ln>
              <a:solidFill>
                <a:schemeClr val="tx1"/>
              </a:solidFill>
              <a:latin typeface="Times New Roman" pitchFamily="18" charset="0"/>
              <a:cs typeface="Times New Roman" pitchFamily="18" charset="0"/>
            </a:endParaRPr>
          </a:p>
        </p:txBody>
      </p:sp>
      <p:sp>
        <p:nvSpPr>
          <p:cNvPr id="33793" name="Rectangle 1"/>
          <p:cNvSpPr>
            <a:spLocks noChangeArrowheads="1"/>
          </p:cNvSpPr>
          <p:nvPr/>
        </p:nvSpPr>
        <p:spPr bwMode="auto">
          <a:xfrm flipH="1">
            <a:off x="7500957" y="2143116"/>
            <a:ext cx="45719" cy="32316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fr-FR" sz="1500" b="0" i="0" u="none" strike="noStrike" cap="none" normalizeH="0" baseline="0" dirty="0" smtClean="0">
                <a:ln>
                  <a:noFill/>
                </a:ln>
                <a:solidFill>
                  <a:srgbClr val="222222"/>
                </a:solidFill>
                <a:effectLst/>
                <a:latin typeface="Arial" pitchFamily="34" charset="0"/>
                <a:ea typeface="Times New Roman" pitchFamily="18" charset="0"/>
                <a:cs typeface="Arial" pitchFamily="34" charset="0"/>
              </a:rPr>
              <a:t>.</a:t>
            </a:r>
            <a:endParaRPr kumimoji="0" lang="fr-FR"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8" name="Rectangle 7"/>
          <p:cNvSpPr/>
          <p:nvPr/>
        </p:nvSpPr>
        <p:spPr>
          <a:xfrm>
            <a:off x="1071538" y="214290"/>
            <a:ext cx="7532910" cy="553998"/>
          </a:xfrm>
          <a:prstGeom prst="rect">
            <a:avLst/>
          </a:prstGeom>
        </p:spPr>
        <p:txBody>
          <a:bodyPr wrap="square">
            <a:spAutoFit/>
          </a:bodyPr>
          <a:lstStyle/>
          <a:p>
            <a:pPr fontAlgn="base">
              <a:spcBef>
                <a:spcPct val="0"/>
              </a:spcBef>
              <a:spcAft>
                <a:spcPct val="0"/>
              </a:spcAft>
            </a:pPr>
            <a:r>
              <a:rPr lang="fr-FR" sz="3000" b="1" dirty="0" smtClean="0">
                <a:solidFill>
                  <a:srgbClr val="FF0000"/>
                </a:solidFill>
                <a:latin typeface="Times New Roman" pitchFamily="18" charset="0"/>
                <a:cs typeface="Times New Roman" pitchFamily="18" charset="0"/>
              </a:rPr>
              <a:t>4.Structure interne d’une </a:t>
            </a:r>
            <a:r>
              <a:rPr lang="fr-FR" sz="3000" b="1" dirty="0">
                <a:solidFill>
                  <a:srgbClr val="FF0000"/>
                </a:solidFill>
                <a:latin typeface="Times New Roman" pitchFamily="18" charset="0"/>
                <a:cs typeface="Times New Roman" pitchFamily="18" charset="0"/>
              </a:rPr>
              <a:t>fosse </a:t>
            </a:r>
            <a:r>
              <a:rPr lang="fr-FR" sz="3000" b="1" dirty="0">
                <a:solidFill>
                  <a:srgbClr val="FF0000"/>
                </a:solidFill>
                <a:latin typeface="Times New Roman" pitchFamily="18" charset="0"/>
                <a:cs typeface="Times New Roman" pitchFamily="18" charset="0"/>
              </a:rPr>
              <a:t>septique</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1840" y="3861048"/>
            <a:ext cx="5112568" cy="2376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80">
                                          <p:stCondLst>
                                            <p:cond delay="0"/>
                                          </p:stCondLst>
                                        </p:cTn>
                                        <p:tgtEl>
                                          <p:spTgt spid="3"/>
                                        </p:tgtEl>
                                      </p:cBhvr>
                                    </p:animEffect>
                                    <p:anim calcmode="lin" valueType="num">
                                      <p:cBhvr>
                                        <p:cTn id="1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gtEl>
                                      </p:cBhvr>
                                      <p:to x="100000" y="60000"/>
                                    </p:animScale>
                                    <p:animScale>
                                      <p:cBhvr>
                                        <p:cTn id="20" dur="166" decel="50000">
                                          <p:stCondLst>
                                            <p:cond delay="676"/>
                                          </p:stCondLst>
                                        </p:cTn>
                                        <p:tgtEl>
                                          <p:spTgt spid="3"/>
                                        </p:tgtEl>
                                      </p:cBhvr>
                                      <p:to x="100000" y="100000"/>
                                    </p:animScale>
                                    <p:animScale>
                                      <p:cBhvr>
                                        <p:cTn id="21" dur="26">
                                          <p:stCondLst>
                                            <p:cond delay="1312"/>
                                          </p:stCondLst>
                                        </p:cTn>
                                        <p:tgtEl>
                                          <p:spTgt spid="3"/>
                                        </p:tgtEl>
                                      </p:cBhvr>
                                      <p:to x="100000" y="80000"/>
                                    </p:animScale>
                                    <p:animScale>
                                      <p:cBhvr>
                                        <p:cTn id="22" dur="166" decel="50000">
                                          <p:stCondLst>
                                            <p:cond delay="1338"/>
                                          </p:stCondLst>
                                        </p:cTn>
                                        <p:tgtEl>
                                          <p:spTgt spid="3"/>
                                        </p:tgtEl>
                                      </p:cBhvr>
                                      <p:to x="100000" y="100000"/>
                                    </p:animScale>
                                    <p:animScale>
                                      <p:cBhvr>
                                        <p:cTn id="23" dur="26">
                                          <p:stCondLst>
                                            <p:cond delay="1642"/>
                                          </p:stCondLst>
                                        </p:cTn>
                                        <p:tgtEl>
                                          <p:spTgt spid="3"/>
                                        </p:tgtEl>
                                      </p:cBhvr>
                                      <p:to x="100000" y="90000"/>
                                    </p:animScale>
                                    <p:animScale>
                                      <p:cBhvr>
                                        <p:cTn id="24" dur="166" decel="50000">
                                          <p:stCondLst>
                                            <p:cond delay="1668"/>
                                          </p:stCondLst>
                                        </p:cTn>
                                        <p:tgtEl>
                                          <p:spTgt spid="3"/>
                                        </p:tgtEl>
                                      </p:cBhvr>
                                      <p:to x="100000" y="100000"/>
                                    </p:animScale>
                                    <p:animScale>
                                      <p:cBhvr>
                                        <p:cTn id="25" dur="26">
                                          <p:stCondLst>
                                            <p:cond delay="1808"/>
                                          </p:stCondLst>
                                        </p:cTn>
                                        <p:tgtEl>
                                          <p:spTgt spid="3"/>
                                        </p:tgtEl>
                                      </p:cBhvr>
                                      <p:to x="100000" y="95000"/>
                                    </p:animScale>
                                    <p:animScale>
                                      <p:cBhvr>
                                        <p:cTn id="26" dur="166" decel="50000">
                                          <p:stCondLst>
                                            <p:cond delay="1834"/>
                                          </p:stCondLst>
                                        </p:cTn>
                                        <p:tgtEl>
                                          <p:spTgt spid="3"/>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evron 1"/>
          <p:cNvSpPr/>
          <p:nvPr/>
        </p:nvSpPr>
        <p:spPr>
          <a:xfrm rot="10800000" flipH="1">
            <a:off x="142844" y="357166"/>
            <a:ext cx="714380" cy="576064"/>
          </a:xfrm>
          <a:prstGeom prst="chevron">
            <a:avLst>
              <a:gd name="adj" fmla="val 54738"/>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fr-FR">
              <a:solidFill>
                <a:schemeClr val="tx1"/>
              </a:solidFill>
            </a:endParaRPr>
          </a:p>
        </p:txBody>
      </p:sp>
      <p:sp>
        <p:nvSpPr>
          <p:cNvPr id="3" name="ZoneTexte 2"/>
          <p:cNvSpPr txBox="1"/>
          <p:nvPr/>
        </p:nvSpPr>
        <p:spPr>
          <a:xfrm>
            <a:off x="535244" y="-62688"/>
            <a:ext cx="8894792" cy="707886"/>
          </a:xfrm>
          <a:prstGeom prst="rect">
            <a:avLst/>
          </a:prstGeom>
          <a:noFill/>
        </p:spPr>
        <p:txBody>
          <a:bodyPr wrap="square" rtlCol="0">
            <a:spAutoFit/>
          </a:bodyPr>
          <a:lstStyle/>
          <a:p>
            <a:pPr fontAlgn="base">
              <a:spcBef>
                <a:spcPct val="0"/>
              </a:spcBef>
              <a:spcAft>
                <a:spcPct val="0"/>
              </a:spcAft>
            </a:pPr>
            <a:r>
              <a:rPr lang="ar-DZ" sz="4000" b="1" dirty="0" smtClean="0">
                <a:effectLst>
                  <a:reflection blurRad="6350" stA="55000" endA="300" endPos="45500" dir="5400000" sy="-100000" algn="bl" rotWithShape="0"/>
                </a:effectLst>
                <a:latin typeface="Simplified Arabic" panose="02020603050405020304" pitchFamily="18" charset="-78"/>
                <a:cs typeface="Simplified Arabic" panose="02020603050405020304" pitchFamily="18" charset="-78"/>
              </a:rPr>
              <a:t>  </a:t>
            </a:r>
            <a:r>
              <a:rPr lang="fr-FR" sz="3000" dirty="0" smtClean="0">
                <a:solidFill>
                  <a:srgbClr val="FF0000"/>
                </a:solidFill>
                <a:latin typeface="Times New Roman" pitchFamily="18" charset="0"/>
                <a:cs typeface="Times New Roman" pitchFamily="18" charset="0"/>
              </a:rPr>
              <a:t>5.Traitement du contenu des fosses septiques</a:t>
            </a:r>
            <a:endParaRPr lang="fr-FR" sz="3000" dirty="0">
              <a:solidFill>
                <a:srgbClr val="FF0000"/>
              </a:solidFill>
              <a:latin typeface="Times New Roman" pitchFamily="18" charset="0"/>
              <a:cs typeface="Times New Roman" pitchFamily="18" charset="0"/>
            </a:endParaRPr>
          </a:p>
        </p:txBody>
      </p:sp>
      <p:sp>
        <p:nvSpPr>
          <p:cNvPr id="6" name="Arrondir un rectangle avec un coin diagonal 5"/>
          <p:cNvSpPr/>
          <p:nvPr/>
        </p:nvSpPr>
        <p:spPr>
          <a:xfrm>
            <a:off x="117197" y="646623"/>
            <a:ext cx="8806349" cy="6096294"/>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a:t>
            </a:r>
          </a:p>
          <a:p>
            <a:pPr>
              <a:lnSpc>
                <a:spcPct val="150000"/>
              </a:lnSpc>
            </a:pPr>
            <a:endParaRPr lang="fr-FR" sz="2000" b="1" dirty="0" smtClean="0">
              <a:ln>
                <a:solidFill>
                  <a:srgbClr val="0070C0"/>
                </a:solidFill>
              </a:ln>
              <a:solidFill>
                <a:schemeClr val="tx1"/>
              </a:solidFill>
              <a:latin typeface="Times New Roman" pitchFamily="18" charset="0"/>
              <a:cs typeface="Times New Roman" pitchFamily="18" charset="0"/>
            </a:endParaRPr>
          </a:p>
          <a:p>
            <a:pPr>
              <a:lnSpc>
                <a:spcPct val="150000"/>
              </a:lnSpc>
            </a:pPr>
            <a:endParaRPr lang="fr-FR" sz="3000" dirty="0">
              <a:solidFill>
                <a:srgbClr val="FF0000"/>
              </a:solidFill>
              <a:latin typeface="Times New Roman" pitchFamily="18" charset="0"/>
              <a:cs typeface="Times New Roman" pitchFamily="18" charset="0"/>
            </a:endParaRPr>
          </a:p>
          <a:p>
            <a:pPr>
              <a:lnSpc>
                <a:spcPct val="150000"/>
              </a:lnSpc>
            </a:pPr>
            <a:endParaRPr lang="fr-FR" sz="3000" dirty="0">
              <a:solidFill>
                <a:srgbClr val="FF0000"/>
              </a:solidFill>
              <a:latin typeface="Times New Roman" pitchFamily="18" charset="0"/>
              <a:cs typeface="Times New Roman" pitchFamily="18" charset="0"/>
            </a:endParaRPr>
          </a:p>
          <a:p>
            <a:pPr>
              <a:lnSpc>
                <a:spcPct val="150000"/>
              </a:lnSpc>
            </a:pPr>
            <a:endParaRPr lang="fr-FR" sz="2000" b="1" dirty="0" smtClean="0">
              <a:ln>
                <a:solidFill>
                  <a:srgbClr val="0070C0"/>
                </a:solidFill>
              </a:ln>
              <a:solidFill>
                <a:schemeClr val="tx1"/>
              </a:solidFill>
              <a:latin typeface="Times New Roman" pitchFamily="18" charset="0"/>
              <a:cs typeface="Times New Roman" pitchFamily="18" charset="0"/>
            </a:endParaRP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a:t>
            </a:r>
            <a:r>
              <a:rPr lang="fr-FR" sz="2800" b="1" dirty="0" smtClean="0">
                <a:ln>
                  <a:solidFill>
                    <a:srgbClr val="0070C0"/>
                  </a:solidFill>
                </a:ln>
                <a:solidFill>
                  <a:schemeClr val="tx1"/>
                </a:solidFill>
                <a:latin typeface="Times New Roman" pitchFamily="18" charset="0"/>
                <a:cs typeface="Times New Roman" pitchFamily="18" charset="0"/>
              </a:rPr>
              <a:t> </a:t>
            </a:r>
            <a:r>
              <a:rPr lang="fr-FR" sz="2800" b="1" dirty="0" err="1" smtClean="0">
                <a:ln>
                  <a:solidFill>
                    <a:srgbClr val="0070C0"/>
                  </a:solidFill>
                </a:ln>
                <a:solidFill>
                  <a:srgbClr val="0070C0"/>
                </a:solidFill>
                <a:latin typeface="Times New Roman" pitchFamily="18" charset="0"/>
                <a:cs typeface="Times New Roman" pitchFamily="18" charset="0"/>
              </a:rPr>
              <a:t>a.les</a:t>
            </a:r>
            <a:r>
              <a:rPr lang="fr-FR" sz="2800" b="1" dirty="0" smtClean="0">
                <a:ln>
                  <a:solidFill>
                    <a:srgbClr val="0070C0"/>
                  </a:solidFill>
                </a:ln>
                <a:solidFill>
                  <a:srgbClr val="0070C0"/>
                </a:solidFill>
                <a:latin typeface="Times New Roman" pitchFamily="18" charset="0"/>
                <a:cs typeface="Times New Roman" pitchFamily="18" charset="0"/>
              </a:rPr>
              <a:t> </a:t>
            </a:r>
            <a:r>
              <a:rPr lang="fr-FR" sz="2800" b="1" dirty="0">
                <a:ln>
                  <a:solidFill>
                    <a:srgbClr val="0070C0"/>
                  </a:solidFill>
                </a:ln>
                <a:solidFill>
                  <a:srgbClr val="0070C0"/>
                </a:solidFill>
                <a:latin typeface="Times New Roman" pitchFamily="18" charset="0"/>
                <a:cs typeface="Times New Roman" pitchFamily="18" charset="0"/>
              </a:rPr>
              <a:t>boues des fosses septiques </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Le </a:t>
            </a:r>
            <a:r>
              <a:rPr lang="fr-FR" sz="2000" b="1" dirty="0">
                <a:ln>
                  <a:solidFill>
                    <a:srgbClr val="0070C0"/>
                  </a:solidFill>
                </a:ln>
                <a:solidFill>
                  <a:schemeClr val="tx1"/>
                </a:solidFill>
                <a:latin typeface="Times New Roman" pitchFamily="18" charset="0"/>
                <a:cs typeface="Times New Roman" pitchFamily="18" charset="0"/>
              </a:rPr>
              <a:t>contenu des fosses septiques, principalement constitué de boues riches en matière organique, peut être valorisé en agriculture après un traitement biologique rigoureux visant à éliminer les agents </a:t>
            </a:r>
            <a:r>
              <a:rPr lang="fr-FR" sz="2000" b="1" dirty="0" smtClean="0">
                <a:ln>
                  <a:solidFill>
                    <a:srgbClr val="0070C0"/>
                  </a:solidFill>
                </a:ln>
                <a:solidFill>
                  <a:schemeClr val="tx1"/>
                </a:solidFill>
                <a:latin typeface="Times New Roman" pitchFamily="18" charset="0"/>
                <a:cs typeface="Times New Roman" pitchFamily="18" charset="0"/>
              </a:rPr>
              <a:t>pathogènes et </a:t>
            </a:r>
            <a:r>
              <a:rPr lang="fr-FR" sz="2000" b="1" dirty="0">
                <a:ln>
                  <a:solidFill>
                    <a:srgbClr val="0070C0"/>
                  </a:solidFill>
                </a:ln>
                <a:solidFill>
                  <a:schemeClr val="tx1"/>
                </a:solidFill>
                <a:latin typeface="Times New Roman" pitchFamily="18" charset="0"/>
                <a:cs typeface="Times New Roman" pitchFamily="18" charset="0"/>
              </a:rPr>
              <a:t>à stabiliser la </a:t>
            </a:r>
            <a:r>
              <a:rPr lang="fr-FR" sz="2000" b="1" dirty="0" smtClean="0">
                <a:ln>
                  <a:solidFill>
                    <a:srgbClr val="0070C0"/>
                  </a:solidFill>
                </a:ln>
                <a:solidFill>
                  <a:schemeClr val="tx1"/>
                </a:solidFill>
                <a:latin typeface="Times New Roman" pitchFamily="18" charset="0"/>
                <a:cs typeface="Times New Roman" pitchFamily="18" charset="0"/>
              </a:rPr>
              <a:t>matière</a:t>
            </a:r>
            <a:r>
              <a:rPr lang="fr-FR" sz="3200" b="1" dirty="0" smtClean="0"/>
              <a:t>.</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a:t>
            </a:r>
            <a:r>
              <a:rPr lang="fr-FR" sz="2400" b="1" dirty="0" smtClean="0">
                <a:ln>
                  <a:solidFill>
                    <a:srgbClr val="0070C0"/>
                  </a:solidFill>
                </a:ln>
                <a:solidFill>
                  <a:srgbClr val="0070C0"/>
                </a:solidFill>
                <a:latin typeface="Times New Roman" pitchFamily="18" charset="0"/>
                <a:cs typeface="Times New Roman" pitchFamily="18" charset="0"/>
              </a:rPr>
              <a:t>a.1Phase </a:t>
            </a:r>
            <a:r>
              <a:rPr lang="fr-FR" sz="2400" b="1" dirty="0">
                <a:ln>
                  <a:solidFill>
                    <a:srgbClr val="0070C0"/>
                  </a:solidFill>
                </a:ln>
                <a:solidFill>
                  <a:srgbClr val="0070C0"/>
                </a:solidFill>
                <a:latin typeface="Times New Roman" pitchFamily="18" charset="0"/>
                <a:cs typeface="Times New Roman" pitchFamily="18" charset="0"/>
              </a:rPr>
              <a:t>de digestion </a:t>
            </a:r>
            <a:r>
              <a:rPr lang="fr-FR" sz="2400" b="1" dirty="0" smtClean="0">
                <a:ln>
                  <a:solidFill>
                    <a:srgbClr val="0070C0"/>
                  </a:solidFill>
                </a:ln>
                <a:solidFill>
                  <a:srgbClr val="0070C0"/>
                </a:solidFill>
                <a:latin typeface="Times New Roman" pitchFamily="18" charset="0"/>
                <a:cs typeface="Times New Roman" pitchFamily="18" charset="0"/>
              </a:rPr>
              <a:t>anaérobie </a:t>
            </a:r>
            <a:r>
              <a:rPr lang="fr-FR" sz="2000" b="1" dirty="0" smtClean="0">
                <a:ln>
                  <a:solidFill>
                    <a:srgbClr val="0070C0"/>
                  </a:solidFill>
                </a:ln>
                <a:solidFill>
                  <a:schemeClr val="tx1"/>
                </a:solidFill>
                <a:latin typeface="Times New Roman" pitchFamily="18" charset="0"/>
                <a:cs typeface="Times New Roman" pitchFamily="18" charset="0"/>
              </a:rPr>
              <a:t>: </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Le </a:t>
            </a:r>
            <a:r>
              <a:rPr lang="fr-FR" sz="2000" b="1" dirty="0">
                <a:ln>
                  <a:solidFill>
                    <a:srgbClr val="0070C0"/>
                  </a:solidFill>
                </a:ln>
                <a:solidFill>
                  <a:schemeClr val="tx1"/>
                </a:solidFill>
                <a:latin typeface="Times New Roman" pitchFamily="18" charset="0"/>
                <a:cs typeface="Times New Roman" pitchFamily="18" charset="0"/>
              </a:rPr>
              <a:t>premier traitement se déroule en absence d’oxygène, grâce à l’action de microorganismes anaérobies. Ces bactéries décomposent la matière organique complexe (protéines, glucides, lipides) en composés plus simples, tout en produisant du biogaz (CH₄ et CO2) </a:t>
            </a:r>
            <a:r>
              <a:rPr lang="fr-FR" sz="2000" b="1" dirty="0" smtClean="0">
                <a:ln>
                  <a:solidFill>
                    <a:srgbClr val="0070C0"/>
                  </a:solidFill>
                </a:ln>
                <a:solidFill>
                  <a:schemeClr val="tx1"/>
                </a:solidFill>
                <a:latin typeface="Times New Roman" pitchFamily="18" charset="0"/>
                <a:cs typeface="Times New Roman" pitchFamily="18" charset="0"/>
              </a:rPr>
              <a:t>comme :      </a:t>
            </a:r>
            <a:r>
              <a:rPr lang="fr-FR" sz="2000" b="1" i="1" dirty="0" err="1" smtClean="0">
                <a:ln>
                  <a:solidFill>
                    <a:srgbClr val="0070C0"/>
                  </a:solidFill>
                </a:ln>
                <a:solidFill>
                  <a:schemeClr val="tx1"/>
                </a:solidFill>
                <a:latin typeface="Times New Roman" pitchFamily="18" charset="0"/>
                <a:cs typeface="Times New Roman" pitchFamily="18" charset="0"/>
              </a:rPr>
              <a:t>Methanobacterium</a:t>
            </a:r>
            <a:r>
              <a:rPr lang="fr-FR" sz="2000" b="1" dirty="0" smtClean="0">
                <a:ln>
                  <a:solidFill>
                    <a:srgbClr val="0070C0"/>
                  </a:solidFill>
                </a:ln>
                <a:solidFill>
                  <a:schemeClr val="tx1"/>
                </a:solidFill>
                <a:latin typeface="Times New Roman" pitchFamily="18" charset="0"/>
                <a:cs typeface="Times New Roman" pitchFamily="18" charset="0"/>
              </a:rPr>
              <a:t> : </a:t>
            </a:r>
            <a:r>
              <a:rPr lang="fr-FR" sz="2000" b="1" dirty="0">
                <a:ln>
                  <a:solidFill>
                    <a:srgbClr val="0070C0"/>
                  </a:solidFill>
                </a:ln>
                <a:solidFill>
                  <a:schemeClr val="tx1"/>
                </a:solidFill>
                <a:latin typeface="Times New Roman" pitchFamily="18" charset="0"/>
                <a:cs typeface="Times New Roman" pitchFamily="18" charset="0"/>
              </a:rPr>
              <a:t>responsables de la formation du méthane</a:t>
            </a:r>
            <a:r>
              <a:rPr lang="fr-FR" sz="2000" b="1" dirty="0" smtClean="0">
                <a:ln>
                  <a:solidFill>
                    <a:srgbClr val="0070C0"/>
                  </a:solidFill>
                </a:ln>
                <a:solidFill>
                  <a:schemeClr val="tx1"/>
                </a:solidFill>
                <a:latin typeface="Times New Roman" pitchFamily="18" charset="0"/>
                <a:cs typeface="Times New Roman" pitchFamily="18" charset="0"/>
              </a:rPr>
              <a:t>.</a:t>
            </a:r>
          </a:p>
          <a:p>
            <a:pPr>
              <a:lnSpc>
                <a:spcPct val="150000"/>
              </a:lnSpc>
            </a:pPr>
            <a:r>
              <a:rPr lang="fr-FR" sz="2000" b="1" i="1" dirty="0" smtClean="0">
                <a:ln>
                  <a:solidFill>
                    <a:srgbClr val="0070C0"/>
                  </a:solidFill>
                </a:ln>
                <a:solidFill>
                  <a:schemeClr val="tx1"/>
                </a:solidFill>
                <a:latin typeface="Times New Roman" pitchFamily="18" charset="0"/>
                <a:cs typeface="Times New Roman" pitchFamily="18" charset="0"/>
              </a:rPr>
              <a:t>Clostridium </a:t>
            </a:r>
            <a:r>
              <a:rPr lang="fr-FR" sz="2000" b="1" dirty="0">
                <a:ln>
                  <a:solidFill>
                    <a:srgbClr val="0070C0"/>
                  </a:solidFill>
                </a:ln>
                <a:solidFill>
                  <a:schemeClr val="tx1"/>
                </a:solidFill>
                <a:latin typeface="Times New Roman" pitchFamily="18" charset="0"/>
                <a:cs typeface="Times New Roman" pitchFamily="18" charset="0"/>
              </a:rPr>
              <a:t>: dégrade les protéines et les acides gras complexes</a:t>
            </a:r>
            <a:r>
              <a:rPr lang="fr-FR" sz="2000" b="1" dirty="0" smtClean="0">
                <a:ln>
                  <a:solidFill>
                    <a:srgbClr val="0070C0"/>
                  </a:solidFill>
                </a:ln>
                <a:solidFill>
                  <a:schemeClr val="tx1"/>
                </a:solidFill>
                <a:latin typeface="Times New Roman" pitchFamily="18" charset="0"/>
                <a:cs typeface="Times New Roman" pitchFamily="18" charset="0"/>
              </a:rPr>
              <a:t>.</a:t>
            </a:r>
          </a:p>
          <a:p>
            <a:pPr>
              <a:lnSpc>
                <a:spcPct val="150000"/>
              </a:lnSpc>
            </a:pPr>
            <a:endParaRPr lang="fr-FR" sz="2000" b="1" dirty="0">
              <a:ln>
                <a:solidFill>
                  <a:srgbClr val="0070C0"/>
                </a:solidFill>
              </a:ln>
              <a:solidFill>
                <a:schemeClr val="tx1"/>
              </a:solidFill>
              <a:latin typeface="Times New Roman" pitchFamily="18" charset="0"/>
              <a:cs typeface="Times New Roman" pitchFamily="18" charset="0"/>
            </a:endParaRPr>
          </a:p>
          <a:p>
            <a:pPr>
              <a:lnSpc>
                <a:spcPct val="150000"/>
              </a:lnSpc>
            </a:pPr>
            <a:endParaRPr lang="fr-FR" sz="2000" b="1" dirty="0">
              <a:ln>
                <a:solidFill>
                  <a:srgbClr val="0070C0"/>
                </a:solidFill>
              </a:ln>
              <a:solidFill>
                <a:schemeClr val="tx1"/>
              </a:solidFill>
              <a:latin typeface="Times New Roman" pitchFamily="18" charset="0"/>
              <a:cs typeface="Times New Roman" pitchFamily="18" charset="0"/>
            </a:endParaRPr>
          </a:p>
          <a:p>
            <a:pPr>
              <a:lnSpc>
                <a:spcPct val="150000"/>
              </a:lnSpc>
            </a:pPr>
            <a:endParaRPr lang="fr-FR" sz="3200" b="1" dirty="0" smtClean="0"/>
          </a:p>
          <a:p>
            <a:pPr>
              <a:lnSpc>
                <a:spcPct val="150000"/>
              </a:lnSpc>
            </a:pPr>
            <a:endParaRPr lang="fr-FR" sz="3200" b="1" dirty="0"/>
          </a:p>
          <a:p>
            <a:pPr>
              <a:lnSpc>
                <a:spcPct val="150000"/>
              </a:lnSpc>
            </a:pPr>
            <a:endParaRPr lang="fr-FR" sz="3200" b="1" dirty="0" smtClean="0"/>
          </a:p>
        </p:txBody>
      </p:sp>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80">
                                          <p:stCondLst>
                                            <p:cond delay="0"/>
                                          </p:stCondLst>
                                        </p:cTn>
                                        <p:tgtEl>
                                          <p:spTgt spid="3"/>
                                        </p:tgtEl>
                                      </p:cBhvr>
                                    </p:animEffect>
                                    <p:anim calcmode="lin" valueType="num">
                                      <p:cBhvr>
                                        <p:cTn id="1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9" dur="26">
                                          <p:stCondLst>
                                            <p:cond delay="650"/>
                                          </p:stCondLst>
                                        </p:cTn>
                                        <p:tgtEl>
                                          <p:spTgt spid="3"/>
                                        </p:tgtEl>
                                      </p:cBhvr>
                                      <p:to x="100000" y="60000"/>
                                    </p:animScale>
                                    <p:animScale>
                                      <p:cBhvr>
                                        <p:cTn id="20" dur="166" decel="50000">
                                          <p:stCondLst>
                                            <p:cond delay="676"/>
                                          </p:stCondLst>
                                        </p:cTn>
                                        <p:tgtEl>
                                          <p:spTgt spid="3"/>
                                        </p:tgtEl>
                                      </p:cBhvr>
                                      <p:to x="100000" y="100000"/>
                                    </p:animScale>
                                    <p:animScale>
                                      <p:cBhvr>
                                        <p:cTn id="21" dur="26">
                                          <p:stCondLst>
                                            <p:cond delay="1312"/>
                                          </p:stCondLst>
                                        </p:cTn>
                                        <p:tgtEl>
                                          <p:spTgt spid="3"/>
                                        </p:tgtEl>
                                      </p:cBhvr>
                                      <p:to x="100000" y="80000"/>
                                    </p:animScale>
                                    <p:animScale>
                                      <p:cBhvr>
                                        <p:cTn id="22" dur="166" decel="50000">
                                          <p:stCondLst>
                                            <p:cond delay="1338"/>
                                          </p:stCondLst>
                                        </p:cTn>
                                        <p:tgtEl>
                                          <p:spTgt spid="3"/>
                                        </p:tgtEl>
                                      </p:cBhvr>
                                      <p:to x="100000" y="100000"/>
                                    </p:animScale>
                                    <p:animScale>
                                      <p:cBhvr>
                                        <p:cTn id="23" dur="26">
                                          <p:stCondLst>
                                            <p:cond delay="1642"/>
                                          </p:stCondLst>
                                        </p:cTn>
                                        <p:tgtEl>
                                          <p:spTgt spid="3"/>
                                        </p:tgtEl>
                                      </p:cBhvr>
                                      <p:to x="100000" y="90000"/>
                                    </p:animScale>
                                    <p:animScale>
                                      <p:cBhvr>
                                        <p:cTn id="24" dur="166" decel="50000">
                                          <p:stCondLst>
                                            <p:cond delay="1668"/>
                                          </p:stCondLst>
                                        </p:cTn>
                                        <p:tgtEl>
                                          <p:spTgt spid="3"/>
                                        </p:tgtEl>
                                      </p:cBhvr>
                                      <p:to x="100000" y="100000"/>
                                    </p:animScale>
                                    <p:animScale>
                                      <p:cBhvr>
                                        <p:cTn id="25" dur="26">
                                          <p:stCondLst>
                                            <p:cond delay="1808"/>
                                          </p:stCondLst>
                                        </p:cTn>
                                        <p:tgtEl>
                                          <p:spTgt spid="3"/>
                                        </p:tgtEl>
                                      </p:cBhvr>
                                      <p:to x="100000" y="95000"/>
                                    </p:animScale>
                                    <p:animScale>
                                      <p:cBhvr>
                                        <p:cTn id="26" dur="166" decel="50000">
                                          <p:stCondLst>
                                            <p:cond delay="1834"/>
                                          </p:stCondLst>
                                        </p:cTn>
                                        <p:tgtEl>
                                          <p:spTgt spid="3"/>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p:cNvSpPr txBox="1"/>
          <p:nvPr/>
        </p:nvSpPr>
        <p:spPr>
          <a:xfrm>
            <a:off x="3923927" y="363433"/>
            <a:ext cx="3641115" cy="707886"/>
          </a:xfrm>
          <a:prstGeom prst="rect">
            <a:avLst/>
          </a:prstGeom>
          <a:noFill/>
        </p:spPr>
        <p:txBody>
          <a:bodyPr wrap="square" rtlCol="0">
            <a:spAutoFit/>
          </a:bodyPr>
          <a:lstStyle/>
          <a:p>
            <a:pPr algn="r" rtl="1"/>
            <a:r>
              <a:rPr lang="ar-DZ" sz="4000" b="1" dirty="0" smtClean="0">
                <a:effectLst>
                  <a:outerShdw blurRad="38100" dist="38100" dir="2700000" algn="tl">
                    <a:srgbClr val="000000">
                      <a:alpha val="43137"/>
                    </a:srgbClr>
                  </a:outerShdw>
                  <a:reflection blurRad="6350" stA="55000" endA="300" endPos="45500" dir="5400000" sy="-100000" algn="bl" rotWithShape="0"/>
                </a:effectLst>
                <a:latin typeface="Simplified Arabic" panose="02020603050405020304" pitchFamily="18" charset="-78"/>
                <a:cs typeface="Simplified Arabic" panose="02020603050405020304" pitchFamily="18" charset="-78"/>
              </a:rPr>
              <a:t>                                 </a:t>
            </a:r>
            <a:endParaRPr lang="fr-FR" sz="2000" b="1" dirty="0">
              <a:effectLst>
                <a:outerShdw blurRad="38100" dist="38100" dir="2700000" algn="tl">
                  <a:srgbClr val="000000">
                    <a:alpha val="43137"/>
                  </a:srgbClr>
                </a:outerShdw>
                <a:reflection blurRad="6350" stA="55000" endA="300" endPos="45500" dir="5400000" sy="-100000" algn="bl" rotWithShape="0"/>
              </a:effectLst>
            </a:endParaRPr>
          </a:p>
        </p:txBody>
      </p:sp>
      <p:sp>
        <p:nvSpPr>
          <p:cNvPr id="6" name="Arrondir un rectangle avec un coin diagonal 5"/>
          <p:cNvSpPr/>
          <p:nvPr/>
        </p:nvSpPr>
        <p:spPr>
          <a:xfrm>
            <a:off x="243303" y="363433"/>
            <a:ext cx="8712968" cy="6286360"/>
          </a:xfrm>
          <a:prstGeom prst="round2DiagRect">
            <a:avLst>
              <a:gd name="adj1" fmla="val 25087"/>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pPr>
              <a:lnSpc>
                <a:spcPct val="150000"/>
              </a:lnSpc>
            </a:pPr>
            <a:r>
              <a:rPr lang="fr-FR" sz="2400" b="1" dirty="0" smtClean="0">
                <a:ln>
                  <a:solidFill>
                    <a:srgbClr val="0070C0"/>
                  </a:solidFill>
                </a:ln>
                <a:solidFill>
                  <a:srgbClr val="0070C0"/>
                </a:solidFill>
                <a:latin typeface="Times New Roman" pitchFamily="18" charset="0"/>
                <a:cs typeface="Times New Roman" pitchFamily="18" charset="0"/>
              </a:rPr>
              <a:t>     </a:t>
            </a:r>
          </a:p>
          <a:p>
            <a:pPr>
              <a:lnSpc>
                <a:spcPct val="150000"/>
              </a:lnSpc>
            </a:pPr>
            <a:r>
              <a:rPr lang="fr-FR" sz="2400" b="1" dirty="0">
                <a:ln>
                  <a:solidFill>
                    <a:srgbClr val="0070C0"/>
                  </a:solidFill>
                </a:ln>
                <a:solidFill>
                  <a:srgbClr val="0070C0"/>
                </a:solidFill>
                <a:latin typeface="Times New Roman" pitchFamily="18" charset="0"/>
                <a:cs typeface="Times New Roman" pitchFamily="18" charset="0"/>
              </a:rPr>
              <a:t> </a:t>
            </a:r>
            <a:r>
              <a:rPr lang="fr-FR" sz="2400" b="1" dirty="0" smtClean="0">
                <a:ln>
                  <a:solidFill>
                    <a:srgbClr val="0070C0"/>
                  </a:solidFill>
                </a:ln>
                <a:solidFill>
                  <a:srgbClr val="0070C0"/>
                </a:solidFill>
                <a:latin typeface="Times New Roman" pitchFamily="18" charset="0"/>
                <a:cs typeface="Times New Roman" pitchFamily="18" charset="0"/>
              </a:rPr>
              <a:t>  </a:t>
            </a:r>
          </a:p>
          <a:p>
            <a:pPr>
              <a:lnSpc>
                <a:spcPct val="150000"/>
              </a:lnSpc>
            </a:pPr>
            <a:r>
              <a:rPr lang="fr-FR" sz="2400" b="1" dirty="0" smtClean="0">
                <a:ln>
                  <a:solidFill>
                    <a:srgbClr val="0070C0"/>
                  </a:solidFill>
                </a:ln>
                <a:solidFill>
                  <a:srgbClr val="0070C0"/>
                </a:solidFill>
                <a:latin typeface="Times New Roman" pitchFamily="18" charset="0"/>
                <a:cs typeface="Times New Roman" pitchFamily="18" charset="0"/>
              </a:rPr>
              <a:t>  a.2 Phase de stabilisation aérobie (compostage) :</a:t>
            </a:r>
          </a:p>
          <a:p>
            <a:pPr>
              <a:lnSpc>
                <a:spcPct val="150000"/>
              </a:lnSpc>
            </a:pPr>
            <a:r>
              <a:rPr lang="fr-FR" sz="2400" b="1" dirty="0" smtClean="0">
                <a:ln>
                  <a:solidFill>
                    <a:srgbClr val="0070C0"/>
                  </a:solidFill>
                </a:ln>
                <a:solidFill>
                  <a:srgbClr val="0070C0"/>
                </a:solidFill>
                <a:latin typeface="Times New Roman" pitchFamily="18" charset="0"/>
                <a:cs typeface="Times New Roman" pitchFamily="18" charset="0"/>
              </a:rPr>
              <a:t> </a:t>
            </a:r>
            <a:r>
              <a:rPr lang="fr-FR" sz="2000" b="1" dirty="0">
                <a:ln>
                  <a:solidFill>
                    <a:srgbClr val="0070C0"/>
                  </a:solidFill>
                </a:ln>
                <a:solidFill>
                  <a:schemeClr val="tx1"/>
                </a:solidFill>
                <a:latin typeface="Times New Roman" pitchFamily="18" charset="0"/>
                <a:cs typeface="Times New Roman" pitchFamily="18" charset="0"/>
              </a:rPr>
              <a:t>Après </a:t>
            </a:r>
            <a:r>
              <a:rPr lang="fr-FR" sz="2000" b="1" dirty="0">
                <a:ln>
                  <a:solidFill>
                    <a:srgbClr val="0070C0"/>
                  </a:solidFill>
                </a:ln>
                <a:solidFill>
                  <a:schemeClr val="tx1"/>
                </a:solidFill>
                <a:latin typeface="Times New Roman" pitchFamily="18" charset="0"/>
                <a:cs typeface="Times New Roman" pitchFamily="18" charset="0"/>
              </a:rPr>
              <a:t>la digestion, les boues sont séchées et compostées à l’air libre ou dans des installations contrôlées</a:t>
            </a:r>
            <a:r>
              <a:rPr lang="fr-FR" sz="2000" b="1" dirty="0" smtClean="0">
                <a:ln>
                  <a:solidFill>
                    <a:srgbClr val="0070C0"/>
                  </a:solidFill>
                </a:ln>
                <a:solidFill>
                  <a:schemeClr val="tx1"/>
                </a:solidFill>
                <a:latin typeface="Times New Roman" pitchFamily="18" charset="0"/>
                <a:cs typeface="Times New Roman" pitchFamily="18" charset="0"/>
              </a:rPr>
              <a:t>.</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Ce </a:t>
            </a:r>
            <a:r>
              <a:rPr lang="fr-FR" sz="2000" b="1" dirty="0">
                <a:ln>
                  <a:solidFill>
                    <a:srgbClr val="0070C0"/>
                  </a:solidFill>
                </a:ln>
                <a:solidFill>
                  <a:schemeClr val="tx1"/>
                </a:solidFill>
                <a:latin typeface="Times New Roman" pitchFamily="18" charset="0"/>
                <a:cs typeface="Times New Roman" pitchFamily="18" charset="0"/>
              </a:rPr>
              <a:t>processus favorise le développement de bactéries aérobies comme :</a:t>
            </a:r>
            <a:r>
              <a:rPr lang="fr-FR" sz="2000" b="1" i="1" dirty="0">
                <a:ln>
                  <a:solidFill>
                    <a:srgbClr val="0070C0"/>
                  </a:solidFill>
                </a:ln>
                <a:solidFill>
                  <a:schemeClr val="tx1"/>
                </a:solidFill>
                <a:latin typeface="Times New Roman" pitchFamily="18" charset="0"/>
                <a:cs typeface="Times New Roman" pitchFamily="18" charset="0"/>
              </a:rPr>
              <a:t>Bacillus </a:t>
            </a:r>
            <a:r>
              <a:rPr lang="fr-FR" sz="2000" b="1" i="1" dirty="0" err="1">
                <a:ln>
                  <a:solidFill>
                    <a:srgbClr val="0070C0"/>
                  </a:solidFill>
                </a:ln>
                <a:solidFill>
                  <a:schemeClr val="tx1"/>
                </a:solidFill>
                <a:latin typeface="Times New Roman" pitchFamily="18" charset="0"/>
                <a:cs typeface="Times New Roman" pitchFamily="18" charset="0"/>
              </a:rPr>
              <a:t>subtilis</a:t>
            </a:r>
            <a:r>
              <a:rPr lang="fr-FR" sz="2000" b="1" i="1" dirty="0">
                <a:ln>
                  <a:solidFill>
                    <a:srgbClr val="0070C0"/>
                  </a:solidFill>
                </a:ln>
                <a:solidFill>
                  <a:schemeClr val="tx1"/>
                </a:solidFill>
                <a:latin typeface="Times New Roman" pitchFamily="18" charset="0"/>
                <a:cs typeface="Times New Roman" pitchFamily="18" charset="0"/>
              </a:rPr>
              <a:t>, Pseudomonas </a:t>
            </a:r>
            <a:r>
              <a:rPr lang="fr-FR" sz="2000" b="1" i="1" dirty="0" err="1">
                <a:ln>
                  <a:solidFill>
                    <a:srgbClr val="0070C0"/>
                  </a:solidFill>
                </a:ln>
                <a:solidFill>
                  <a:schemeClr val="tx1"/>
                </a:solidFill>
                <a:latin typeface="Times New Roman" pitchFamily="18" charset="0"/>
                <a:cs typeface="Times New Roman" pitchFamily="18" charset="0"/>
              </a:rPr>
              <a:t>fluorescens</a:t>
            </a:r>
            <a:r>
              <a:rPr lang="fr-FR" sz="2000" b="1" dirty="0">
                <a:ln>
                  <a:solidFill>
                    <a:srgbClr val="0070C0"/>
                  </a:solidFill>
                </a:ln>
                <a:solidFill>
                  <a:schemeClr val="tx1"/>
                </a:solidFill>
                <a:latin typeface="Times New Roman" pitchFamily="18" charset="0"/>
                <a:cs typeface="Times New Roman" pitchFamily="18" charset="0"/>
              </a:rPr>
              <a:t>, et </a:t>
            </a:r>
            <a:r>
              <a:rPr lang="fr-FR" sz="2000" b="1" i="1" dirty="0">
                <a:ln>
                  <a:solidFill>
                    <a:srgbClr val="0070C0"/>
                  </a:solidFill>
                </a:ln>
                <a:solidFill>
                  <a:schemeClr val="tx1"/>
                </a:solidFill>
                <a:latin typeface="Times New Roman" pitchFamily="18" charset="0"/>
                <a:cs typeface="Times New Roman" pitchFamily="18" charset="0"/>
              </a:rPr>
              <a:t>Nitrosomonas </a:t>
            </a:r>
            <a:r>
              <a:rPr lang="fr-FR" sz="2000" b="1" i="1" dirty="0" err="1" smtClean="0">
                <a:ln>
                  <a:solidFill>
                    <a:srgbClr val="0070C0"/>
                  </a:solidFill>
                </a:ln>
                <a:solidFill>
                  <a:schemeClr val="tx1"/>
                </a:solidFill>
                <a:latin typeface="Times New Roman" pitchFamily="18" charset="0"/>
                <a:cs typeface="Times New Roman" pitchFamily="18" charset="0"/>
              </a:rPr>
              <a:t>spp</a:t>
            </a:r>
            <a:r>
              <a:rPr lang="fr-FR" sz="2000" b="1" dirty="0" smtClean="0">
                <a:ln>
                  <a:solidFill>
                    <a:srgbClr val="0070C0"/>
                  </a:solidFill>
                </a:ln>
                <a:solidFill>
                  <a:schemeClr val="tx1"/>
                </a:solidFill>
                <a:latin typeface="Times New Roman" pitchFamily="18" charset="0"/>
                <a:cs typeface="Times New Roman" pitchFamily="18" charset="0"/>
              </a:rPr>
              <a:t>, </a:t>
            </a:r>
            <a:r>
              <a:rPr lang="fr-FR" sz="2000" b="1" dirty="0">
                <a:ln>
                  <a:solidFill>
                    <a:srgbClr val="0070C0"/>
                  </a:solidFill>
                </a:ln>
                <a:solidFill>
                  <a:schemeClr val="tx1"/>
                </a:solidFill>
                <a:latin typeface="Times New Roman" pitchFamily="18" charset="0"/>
                <a:cs typeface="Times New Roman" pitchFamily="18" charset="0"/>
              </a:rPr>
              <a:t>qui transforment </a:t>
            </a:r>
            <a:r>
              <a:rPr lang="fr-FR" sz="2000" b="1" dirty="0" smtClean="0">
                <a:ln>
                  <a:solidFill>
                    <a:srgbClr val="0070C0"/>
                  </a:solidFill>
                </a:ln>
                <a:solidFill>
                  <a:schemeClr val="tx1"/>
                </a:solidFill>
                <a:latin typeface="Times New Roman" pitchFamily="18" charset="0"/>
                <a:cs typeface="Times New Roman" pitchFamily="18" charset="0"/>
              </a:rPr>
              <a:t>les matières </a:t>
            </a:r>
            <a:r>
              <a:rPr lang="fr-FR" sz="2000" b="1" dirty="0">
                <a:ln>
                  <a:solidFill>
                    <a:srgbClr val="0070C0"/>
                  </a:solidFill>
                </a:ln>
                <a:solidFill>
                  <a:schemeClr val="tx1"/>
                </a:solidFill>
                <a:latin typeface="Times New Roman" pitchFamily="18" charset="0"/>
                <a:cs typeface="Times New Roman" pitchFamily="18" charset="0"/>
              </a:rPr>
              <a:t>azotées en nitrates assimilables par les plantes</a:t>
            </a:r>
            <a:r>
              <a:rPr lang="fr-FR" sz="3200" b="1" dirty="0" smtClean="0"/>
              <a:t>.</a:t>
            </a:r>
          </a:p>
          <a:p>
            <a:pPr>
              <a:lnSpc>
                <a:spcPct val="150000"/>
              </a:lnSpc>
            </a:pPr>
            <a:r>
              <a:rPr lang="fr-FR" sz="2000" b="1" dirty="0" smtClean="0">
                <a:ln>
                  <a:solidFill>
                    <a:srgbClr val="0070C0"/>
                  </a:solidFill>
                </a:ln>
                <a:solidFill>
                  <a:schemeClr val="tx1"/>
                </a:solidFill>
                <a:latin typeface="Times New Roman" pitchFamily="18" charset="0"/>
                <a:cs typeface="Times New Roman" pitchFamily="18" charset="0"/>
              </a:rPr>
              <a:t>  Le </a:t>
            </a:r>
            <a:r>
              <a:rPr lang="fr-FR" sz="2000" b="1" dirty="0">
                <a:ln>
                  <a:solidFill>
                    <a:srgbClr val="0070C0"/>
                  </a:solidFill>
                </a:ln>
                <a:solidFill>
                  <a:schemeClr val="tx1"/>
                </a:solidFill>
                <a:latin typeface="Times New Roman" pitchFamily="18" charset="0"/>
                <a:cs typeface="Times New Roman" pitchFamily="18" charset="0"/>
              </a:rPr>
              <a:t>compostage permet la minéralisation de la matière </a:t>
            </a:r>
            <a:r>
              <a:rPr lang="fr-FR" sz="2000" b="1" dirty="0" smtClean="0">
                <a:ln>
                  <a:solidFill>
                    <a:srgbClr val="0070C0"/>
                  </a:solidFill>
                </a:ln>
                <a:solidFill>
                  <a:schemeClr val="tx1"/>
                </a:solidFill>
                <a:latin typeface="Times New Roman" pitchFamily="18" charset="0"/>
                <a:cs typeface="Times New Roman" pitchFamily="18" charset="0"/>
              </a:rPr>
              <a:t>organique     la </a:t>
            </a:r>
            <a:r>
              <a:rPr lang="fr-FR" sz="2000" b="1" dirty="0">
                <a:ln>
                  <a:solidFill>
                    <a:srgbClr val="0070C0"/>
                  </a:solidFill>
                </a:ln>
                <a:solidFill>
                  <a:schemeClr val="tx1"/>
                </a:solidFill>
                <a:latin typeface="Times New Roman" pitchFamily="18" charset="0"/>
                <a:cs typeface="Times New Roman" pitchFamily="18" charset="0"/>
              </a:rPr>
              <a:t>réduction des pathogènes (par la chaleur et la compétition microbienne) et la production d’un compost stable et nutritif.</a:t>
            </a:r>
          </a:p>
          <a:p>
            <a:pPr>
              <a:lnSpc>
                <a:spcPct val="150000"/>
              </a:lnSpc>
            </a:pPr>
            <a:endParaRPr lang="fr-FR" sz="3200" b="1" dirty="0" smtClean="0"/>
          </a:p>
          <a:p>
            <a:pPr>
              <a:lnSpc>
                <a:spcPct val="150000"/>
              </a:lnSpc>
            </a:pPr>
            <a:endParaRPr lang="fr-FR" sz="3200" b="1" dirty="0" smtClean="0"/>
          </a:p>
        </p:txBody>
      </p:sp>
    </p:spTree>
    <p:extLst>
      <p:ext uri="{BB962C8B-B14F-4D97-AF65-F5344CB8AC3E}">
        <p14:creationId xmlns:p14="http://schemas.microsoft.com/office/powerpoint/2010/main" val="258644089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animBg="1"/>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Promenade">
  <a:themeElements>
    <a:clrScheme name="Promenad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Promenade">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Promenade">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3394</TotalTime>
  <Words>847</Words>
  <Application>Microsoft Office PowerPoint</Application>
  <PresentationFormat>Affichage à l'écran (4:3)</PresentationFormat>
  <Paragraphs>180</Paragraphs>
  <Slides>16</Slides>
  <Notes>6</Notes>
  <HiddenSlides>0</HiddenSlides>
  <MMClips>0</MMClips>
  <ScaleCrop>false</ScaleCrop>
  <HeadingPairs>
    <vt:vector size="4" baseType="variant">
      <vt:variant>
        <vt:lpstr>Thème</vt:lpstr>
      </vt:variant>
      <vt:variant>
        <vt:i4>1</vt:i4>
      </vt:variant>
      <vt:variant>
        <vt:lpstr>Titres des diapositives</vt:lpstr>
      </vt:variant>
      <vt:variant>
        <vt:i4>16</vt:i4>
      </vt:variant>
    </vt:vector>
  </HeadingPairs>
  <TitlesOfParts>
    <vt:vector size="17" baseType="lpstr">
      <vt:lpstr>Promenade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ASMA</dc:creator>
  <cp:lastModifiedBy>infos</cp:lastModifiedBy>
  <cp:revision>272</cp:revision>
  <dcterms:created xsi:type="dcterms:W3CDTF">2015-05-26T15:54:54Z</dcterms:created>
  <dcterms:modified xsi:type="dcterms:W3CDTF">2025-10-14T23:08:42Z</dcterms:modified>
</cp:coreProperties>
</file>

<file path=docProps/thumbnail.jpeg>
</file>